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0" r:id="rId1"/>
    <p:sldMasterId id="2147483829" r:id="rId2"/>
  </p:sldMasterIdLst>
  <p:notesMasterIdLst>
    <p:notesMasterId r:id="rId11"/>
  </p:notesMasterIdLst>
  <p:sldIdLst>
    <p:sldId id="321" r:id="rId3"/>
    <p:sldId id="2602" r:id="rId4"/>
    <p:sldId id="2604" r:id="rId5"/>
    <p:sldId id="2605" r:id="rId6"/>
    <p:sldId id="2606" r:id="rId7"/>
    <p:sldId id="2607" r:id="rId8"/>
    <p:sldId id="2608" r:id="rId9"/>
    <p:sldId id="2609"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705"/>
  </p:normalViewPr>
  <p:slideViewPr>
    <p:cSldViewPr snapToGrid="0" snapToObjects="1">
      <p:cViewPr varScale="1">
        <p:scale>
          <a:sx n="53" d="100"/>
          <a:sy n="53" d="100"/>
        </p:scale>
        <p:origin x="9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1143000" y="685800"/>
            <a:ext cx="4572000" cy="3429000"/>
          </a:xfrm>
          <a:prstGeom prst="rect">
            <a:avLst/>
          </a:prstGeom>
        </p:spPr>
        <p:txBody>
          <a:bodyPr/>
          <a:lstStyle/>
          <a:p>
            <a:endParaRPr/>
          </a:p>
        </p:txBody>
      </p:sp>
      <p:sp>
        <p:nvSpPr>
          <p:cNvPr id="204" name="Shape 2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20720072" cy="1243584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10" name="Title 1"/>
          <p:cNvSpPr>
            <a:spLocks noGrp="1"/>
          </p:cNvSpPr>
          <p:nvPr>
            <p:ph type="ctrTitle" hasCustomPrompt="1"/>
          </p:nvPr>
        </p:nvSpPr>
        <p:spPr bwMode="white">
          <a:xfrm>
            <a:off x="911464" y="7974966"/>
            <a:ext cx="13592240" cy="2431176"/>
          </a:xfrm>
        </p:spPr>
        <p:txBody>
          <a:bodyPr anchor="b"/>
          <a:lstStyle>
            <a:lvl1pPr algn="l">
              <a:lnSpc>
                <a:spcPct val="80000"/>
              </a:lnSpc>
              <a:defRPr sz="9600" b="1" i="0" cap="none" baseline="0">
                <a:solidFill>
                  <a:srgbClr val="FFFFFF"/>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911465" y="10690582"/>
            <a:ext cx="10390290" cy="670656"/>
          </a:xfrm>
        </p:spPr>
        <p:txBody>
          <a:bodyPr anchor="t">
            <a:noAutofit/>
          </a:bodyPr>
          <a:lstStyle>
            <a:lvl1pPr marL="0" indent="0" algn="l">
              <a:lnSpc>
                <a:spcPct val="80000"/>
              </a:lnSpc>
              <a:spcBef>
                <a:spcPts val="600"/>
              </a:spcBef>
              <a:buNone/>
              <a:defRPr sz="2800" b="0" i="0" cap="none" spc="0" baseline="0">
                <a:solidFill>
                  <a:srgbClr val="FFFFFF"/>
                </a:solidFill>
                <a:latin typeface="+mn-lt"/>
                <a:cs typeface="Arial" charset="0"/>
              </a:defRPr>
            </a:lvl1pPr>
            <a:lvl2pPr marL="913516" indent="0" algn="ctr">
              <a:buNone/>
              <a:defRPr>
                <a:solidFill>
                  <a:schemeClr val="tx1">
                    <a:tint val="75000"/>
                  </a:schemeClr>
                </a:solidFill>
              </a:defRPr>
            </a:lvl2pPr>
            <a:lvl3pPr marL="1827028" indent="0" algn="ctr">
              <a:buNone/>
              <a:defRPr>
                <a:solidFill>
                  <a:schemeClr val="tx1">
                    <a:tint val="75000"/>
                  </a:schemeClr>
                </a:solidFill>
              </a:defRPr>
            </a:lvl3pPr>
            <a:lvl4pPr marL="2740548" indent="0" algn="ctr">
              <a:buNone/>
              <a:defRPr>
                <a:solidFill>
                  <a:schemeClr val="tx1">
                    <a:tint val="75000"/>
                  </a:schemeClr>
                </a:solidFill>
              </a:defRPr>
            </a:lvl4pPr>
            <a:lvl5pPr marL="3654058" indent="0" algn="ctr">
              <a:buNone/>
              <a:defRPr>
                <a:solidFill>
                  <a:schemeClr val="tx1">
                    <a:tint val="75000"/>
                  </a:schemeClr>
                </a:solidFill>
              </a:defRPr>
            </a:lvl5pPr>
            <a:lvl6pPr marL="4567576" indent="0" algn="ctr">
              <a:buNone/>
              <a:defRPr>
                <a:solidFill>
                  <a:schemeClr val="tx1">
                    <a:tint val="75000"/>
                  </a:schemeClr>
                </a:solidFill>
              </a:defRPr>
            </a:lvl6pPr>
            <a:lvl7pPr marL="5481092" indent="0" algn="ctr">
              <a:buNone/>
              <a:defRPr>
                <a:solidFill>
                  <a:schemeClr val="tx1">
                    <a:tint val="75000"/>
                  </a:schemeClr>
                </a:solidFill>
              </a:defRPr>
            </a:lvl7pPr>
            <a:lvl8pPr marL="6394600" indent="0" algn="ctr">
              <a:buNone/>
              <a:defRPr>
                <a:solidFill>
                  <a:schemeClr val="tx1">
                    <a:tint val="75000"/>
                  </a:schemeClr>
                </a:solidFill>
              </a:defRPr>
            </a:lvl8pPr>
            <a:lvl9pPr marL="7308122" indent="0" algn="ctr">
              <a:buNone/>
              <a:defRPr>
                <a:solidFill>
                  <a:schemeClr val="tx1">
                    <a:tint val="75000"/>
                  </a:schemeClr>
                </a:solidFill>
              </a:defRPr>
            </a:lvl9pPr>
          </a:lstStyle>
          <a:p>
            <a:r>
              <a:rPr lang="en-US" dirty="0"/>
              <a:t>Presentation subtitle</a:t>
            </a:r>
          </a:p>
        </p:txBody>
      </p:sp>
      <p:sp>
        <p:nvSpPr>
          <p:cNvPr id="11" name="Rectangle 10"/>
          <p:cNvSpPr/>
          <p:nvPr/>
        </p:nvSpPr>
        <p:spPr>
          <a:xfrm>
            <a:off x="20720073" y="0"/>
            <a:ext cx="911462" cy="1243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12" name="Rectangle 11"/>
          <p:cNvSpPr/>
          <p:nvPr/>
        </p:nvSpPr>
        <p:spPr>
          <a:xfrm>
            <a:off x="21637165" y="0"/>
            <a:ext cx="2746838" cy="12435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Tree>
    <p:extLst>
      <p:ext uri="{BB962C8B-B14F-4D97-AF65-F5344CB8AC3E}">
        <p14:creationId xmlns:p14="http://schemas.microsoft.com/office/powerpoint/2010/main" val="1461419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Text | ImageR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12155129" y="0"/>
            <a:ext cx="12228870" cy="124206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914639" y="914400"/>
            <a:ext cx="10792730" cy="14630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9" y="2743200"/>
            <a:ext cx="10792730" cy="9677400"/>
          </a:xfrm>
        </p:spPr>
        <p:txBody>
          <a:bodyPr/>
          <a:lstStyle>
            <a:lvl1pPr>
              <a:defRPr sz="4000"/>
            </a:lvl1pPr>
            <a:lvl2pPr>
              <a:defRPr sz="3600"/>
            </a:lvl2pPr>
            <a:lvl3pPr>
              <a:defRPr sz="3200"/>
            </a:lvl3pPr>
            <a:lvl4pPr>
              <a:defRPr sz="3600"/>
            </a:lvl4pPr>
            <a:lvl5pPr>
              <a:defRPr sz="36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831083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Header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0792730" cy="14630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9" y="2743200"/>
            <a:ext cx="10792730" cy="9677400"/>
          </a:xfrm>
        </p:spPr>
        <p:txBody>
          <a:bodyPr/>
          <a:lstStyle>
            <a:lvl1pPr>
              <a:defRPr sz="4000" b="1" i="0">
                <a:solidFill>
                  <a:schemeClr val="tx2"/>
                </a:solidFill>
                <a:latin typeface="+mn-lt"/>
                <a:cs typeface="Arial" charset="0"/>
              </a:defRPr>
            </a:lvl1pPr>
            <a:lvl2pPr marL="0" indent="0">
              <a:spcBef>
                <a:spcPts val="2400"/>
              </a:spcBef>
              <a:buFontTx/>
              <a:buNone/>
              <a:defRPr sz="4000">
                <a:latin typeface="+mn-lt"/>
              </a:defRPr>
            </a:lvl2pPr>
            <a:lvl3pPr marL="400050" indent="-400050">
              <a:spcBef>
                <a:spcPts val="1200"/>
              </a:spcBef>
              <a:buFont typeface="Arial"/>
              <a:buChar char="•"/>
              <a:defRPr sz="3600">
                <a:latin typeface="+mn-lt"/>
              </a:defRPr>
            </a:lvl3pPr>
            <a:lvl4pPr marL="796926" indent="-400050">
              <a:buFont typeface="Lucida Grande"/>
              <a:buChar char="-"/>
              <a:defRPr sz="3200">
                <a:latin typeface="+mn-lt"/>
              </a:defRPr>
            </a:lvl4pPr>
            <a:lvl5pPr>
              <a:defRPr sz="36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12155129" y="0"/>
            <a:ext cx="12228870" cy="124206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Tree>
    <p:extLst>
      <p:ext uri="{BB962C8B-B14F-4D97-AF65-F5344CB8AC3E}">
        <p14:creationId xmlns:p14="http://schemas.microsoft.com/office/powerpoint/2010/main" val="2923061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2" y="0"/>
            <a:ext cx="24384000" cy="137160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pic>
        <p:nvPicPr>
          <p:cNvPr id="4" name="Picture 3">
            <a:extLst>
              <a:ext uri="{FF2B5EF4-FFF2-40B4-BE49-F238E27FC236}">
                <a16:creationId xmlns:a16="http://schemas.microsoft.com/office/drawing/2014/main" id="{DFBD4629-B2F8-DD40-968A-B631872631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Tree>
    <p:extLst>
      <p:ext uri="{BB962C8B-B14F-4D97-AF65-F5344CB8AC3E}">
        <p14:creationId xmlns:p14="http://schemas.microsoft.com/office/powerpoint/2010/main" val="174432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Opposing Ideas">
    <p:spTree>
      <p:nvGrpSpPr>
        <p:cNvPr id="1" name=""/>
        <p:cNvGrpSpPr/>
        <p:nvPr/>
      </p:nvGrpSpPr>
      <p:grpSpPr>
        <a:xfrm>
          <a:off x="0" y="0"/>
          <a:ext cx="0" cy="0"/>
          <a:chOff x="0" y="0"/>
          <a:chExt cx="0" cy="0"/>
        </a:xfrm>
      </p:grpSpPr>
      <p:sp>
        <p:nvSpPr>
          <p:cNvPr id="9" name="Picture Placeholder 5"/>
          <p:cNvSpPr>
            <a:spLocks noGrp="1"/>
          </p:cNvSpPr>
          <p:nvPr>
            <p:ph type="pic" sz="quarter" idx="12" hasCustomPrompt="1"/>
          </p:nvPr>
        </p:nvSpPr>
        <p:spPr>
          <a:xfrm>
            <a:off x="16709" y="0"/>
            <a:ext cx="12185374" cy="124206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6" name="Picture Placeholder 5"/>
          <p:cNvSpPr>
            <a:spLocks noGrp="1"/>
          </p:cNvSpPr>
          <p:nvPr>
            <p:ph type="pic" sz="quarter" idx="11" hasCustomPrompt="1"/>
          </p:nvPr>
        </p:nvSpPr>
        <p:spPr>
          <a:xfrm>
            <a:off x="12198627" y="0"/>
            <a:ext cx="12185374" cy="124206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ctrTitle" hasCustomPrompt="1"/>
          </p:nvPr>
        </p:nvSpPr>
        <p:spPr>
          <a:xfrm>
            <a:off x="6379550" y="3008242"/>
            <a:ext cx="5822532" cy="7315200"/>
          </a:xfrm>
          <a:solidFill>
            <a:schemeClr val="tx2"/>
          </a:solidFill>
        </p:spPr>
        <p:txBody>
          <a:bodyPr lIns="182880" rIns="182880" anchor="ctr"/>
          <a:lstStyle>
            <a:lvl1pPr algn="r">
              <a:lnSpc>
                <a:spcPct val="90000"/>
              </a:lnSpc>
              <a:defRPr sz="4000" b="1" i="0" baseline="0">
                <a:solidFill>
                  <a:schemeClr val="bg1"/>
                </a:solidFill>
                <a:latin typeface="+mn-lt"/>
                <a:ea typeface="Arial" charset="0"/>
                <a:cs typeface="Arial" charset="0"/>
              </a:defRPr>
            </a:lvl1pPr>
          </a:lstStyle>
          <a:p>
            <a:r>
              <a:rPr lang="en-US" dirty="0"/>
              <a:t>Opposing ideas </a:t>
            </a:r>
            <a:br>
              <a:rPr lang="en-US" dirty="0"/>
            </a:br>
            <a:r>
              <a:rPr lang="en-US" dirty="0"/>
              <a:t>with statements supported by graphics/images</a:t>
            </a:r>
          </a:p>
        </p:txBody>
      </p:sp>
      <p:sp>
        <p:nvSpPr>
          <p:cNvPr id="4" name="Text Placeholder 3"/>
          <p:cNvSpPr>
            <a:spLocks noGrp="1"/>
          </p:cNvSpPr>
          <p:nvPr>
            <p:ph type="body" sz="quarter" idx="13" hasCustomPrompt="1"/>
          </p:nvPr>
        </p:nvSpPr>
        <p:spPr>
          <a:xfrm>
            <a:off x="12198629" y="3008242"/>
            <a:ext cx="5817098" cy="7315200"/>
          </a:xfrm>
          <a:solidFill>
            <a:schemeClr val="accent4"/>
          </a:solidFill>
        </p:spPr>
        <p:txBody>
          <a:bodyPr lIns="182880" rIns="182880" anchor="ctr"/>
          <a:lstStyle>
            <a:lvl1pPr algn="l">
              <a:lnSpc>
                <a:spcPct val="90000"/>
              </a:lnSpc>
              <a:defRPr sz="40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algn="l"/>
            <a:r>
              <a:rPr lang="en-US" dirty="0">
                <a:solidFill>
                  <a:schemeClr val="tx1"/>
                </a:solidFill>
              </a:rPr>
              <a:t>Opposing ideas </a:t>
            </a:r>
            <a:br>
              <a:rPr lang="en-US" dirty="0">
                <a:solidFill>
                  <a:schemeClr val="tx1"/>
                </a:solidFill>
              </a:rPr>
            </a:br>
            <a:r>
              <a:rPr lang="en-US" dirty="0">
                <a:solidFill>
                  <a:schemeClr val="tx1"/>
                </a:solidFill>
              </a:rPr>
              <a:t>with statements supported by graphics/images</a:t>
            </a:r>
          </a:p>
        </p:txBody>
      </p:sp>
      <p:sp>
        <p:nvSpPr>
          <p:cNvPr id="8" name="Content Placeholder 8">
            <a:extLst>
              <a:ext uri="{FF2B5EF4-FFF2-40B4-BE49-F238E27FC236}">
                <a16:creationId xmlns:a16="http://schemas.microsoft.com/office/drawing/2014/main" id="{CF153760-0266-D144-95C5-71B72E3DF8A8}"/>
              </a:ext>
            </a:extLst>
          </p:cNvPr>
          <p:cNvSpPr txBox="1">
            <a:spLocks/>
          </p:cNvSpPr>
          <p:nvPr/>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 </a:t>
            </a:r>
            <a:fld id="{38743595-4496-5147-A886-7D133864DF76}" type="slidenum">
              <a:rPr lang="en-US" sz="1600" b="0" i="0" smtClean="0">
                <a:solidFill>
                  <a:schemeClr val="bg2"/>
                </a:solidFill>
                <a:latin typeface="Arial" charset="0"/>
                <a:ea typeface="Arial" charset="0"/>
                <a:cs typeface="Arial" charset="0"/>
              </a:rPr>
              <a:pPr algn="ctr"/>
              <a:t>‹#›</a:t>
            </a:fld>
            <a:endParaRPr lang="en-US" sz="1600" b="0" i="0" dirty="0">
              <a:solidFill>
                <a:schemeClr val="bg2"/>
              </a:solidFill>
              <a:latin typeface="Arial" charset="0"/>
              <a:ea typeface="Arial" charset="0"/>
              <a:cs typeface="Arial" charset="0"/>
            </a:endParaRPr>
          </a:p>
        </p:txBody>
      </p:sp>
      <p:sp>
        <p:nvSpPr>
          <p:cNvPr id="10" name="Content Placeholder 8">
            <a:extLst>
              <a:ext uri="{FF2B5EF4-FFF2-40B4-BE49-F238E27FC236}">
                <a16:creationId xmlns:a16="http://schemas.microsoft.com/office/drawing/2014/main" id="{48391368-8E4D-9147-B145-DF1372B4EE6E}"/>
              </a:ext>
            </a:extLst>
          </p:cNvPr>
          <p:cNvSpPr txBox="1">
            <a:spLocks/>
          </p:cNvSpPr>
          <p:nvPr/>
        </p:nvSpPr>
        <p:spPr>
          <a:xfrm>
            <a:off x="17848147" y="12837252"/>
            <a:ext cx="506686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Confidential Proprietary Information</a:t>
            </a:r>
            <a:endParaRPr lang="en-US" sz="1600" b="0" i="0" dirty="0">
              <a:solidFill>
                <a:schemeClr val="bg2"/>
              </a:solidFill>
              <a:latin typeface="Arial" charset="0"/>
              <a:ea typeface="Arial" charset="0"/>
              <a:cs typeface="Arial" charset="0"/>
            </a:endParaRPr>
          </a:p>
        </p:txBody>
      </p:sp>
      <p:sp>
        <p:nvSpPr>
          <p:cNvPr id="12" name="Content Placeholder 8">
            <a:extLst>
              <a:ext uri="{FF2B5EF4-FFF2-40B4-BE49-F238E27FC236}">
                <a16:creationId xmlns:a16="http://schemas.microsoft.com/office/drawing/2014/main" id="{80101C57-35E1-494B-BF13-8B3A6E812463}"/>
              </a:ext>
            </a:extLst>
          </p:cNvPr>
          <p:cNvSpPr txBox="1">
            <a:spLocks/>
          </p:cNvSpPr>
          <p:nvPr/>
        </p:nvSpPr>
        <p:spPr>
          <a:xfrm>
            <a:off x="12055440" y="12837252"/>
            <a:ext cx="5792704"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600" b="0" i="0" dirty="0">
                <a:solidFill>
                  <a:schemeClr val="tx1"/>
                </a:solidFill>
                <a:latin typeface="Arial" charset="0"/>
                <a:cs typeface="Arial" charset="0"/>
              </a:rPr>
              <a:t>Presentation Title</a:t>
            </a:r>
            <a:endParaRPr lang="en-US" sz="1600" b="0" i="0" dirty="0">
              <a:solidFill>
                <a:schemeClr val="tx1"/>
              </a:solidFill>
              <a:latin typeface="Arial" charset="0"/>
              <a:ea typeface="Arial" charset="0"/>
              <a:cs typeface="Arial" charset="0"/>
            </a:endParaRPr>
          </a:p>
        </p:txBody>
      </p:sp>
      <p:pic>
        <p:nvPicPr>
          <p:cNvPr id="11" name="Picture 10">
            <a:extLst>
              <a:ext uri="{FF2B5EF4-FFF2-40B4-BE49-F238E27FC236}">
                <a16:creationId xmlns:a16="http://schemas.microsoft.com/office/drawing/2014/main" id="{E1091383-DEC4-204D-8A36-56BD8FFBC302}"/>
              </a:ext>
            </a:extLst>
          </p:cNvPr>
          <p:cNvPicPr>
            <a:picLocks noChangeAspect="1"/>
          </p:cNvPicPr>
          <p:nvPr/>
        </p:nvPicPr>
        <p:blipFill rotWithShape="1">
          <a:blip r:embed="rId2">
            <a:extLst>
              <a:ext uri="{28A0092B-C50C-407E-A947-70E740481C1C}">
                <a14:useLocalDpi xmlns:a14="http://schemas.microsoft.com/office/drawing/2010/main"/>
              </a:ext>
            </a:extLst>
          </a:blip>
          <a:srcRect l="123" t="-15502" r="-13612" b="-18252"/>
          <a:stretch/>
        </p:blipFill>
        <p:spPr>
          <a:xfrm>
            <a:off x="914638" y="12712392"/>
            <a:ext cx="2981868" cy="758284"/>
          </a:xfrm>
          <a:prstGeom prst="rect">
            <a:avLst/>
          </a:prstGeom>
        </p:spPr>
      </p:pic>
    </p:spTree>
    <p:extLst>
      <p:ext uri="{BB962C8B-B14F-4D97-AF65-F5344CB8AC3E}">
        <p14:creationId xmlns:p14="http://schemas.microsoft.com/office/powerpoint/2010/main" val="2341513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8914718" cy="14630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8" y="2743200"/>
            <a:ext cx="7771860" cy="9677400"/>
          </a:xfrm>
        </p:spPr>
        <p:txBody>
          <a:bodyPr/>
          <a:lstStyle>
            <a:lvl1pPr>
              <a:defRPr sz="4000"/>
            </a:lvl1pPr>
            <a:lvl2pPr>
              <a:defRPr sz="3600"/>
            </a:lvl2pPr>
            <a:lvl3pPr>
              <a:defRPr sz="3200"/>
            </a:lvl3pPr>
            <a:lvl4pPr>
              <a:defRPr sz="3600"/>
            </a:lvl4pPr>
            <a:lvl5pPr>
              <a:defRPr sz="36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356418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8914718" cy="14630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8" y="2743200"/>
            <a:ext cx="7774424" cy="9677400"/>
          </a:xfrm>
        </p:spPr>
        <p:txBody>
          <a:bodyPr/>
          <a:lstStyle>
            <a:lvl1pPr>
              <a:spcBef>
                <a:spcPts val="3600"/>
              </a:spcBef>
              <a:defRPr sz="4000" b="1" i="0">
                <a:solidFill>
                  <a:schemeClr val="tx2"/>
                </a:solidFill>
                <a:latin typeface="+mn-lt"/>
                <a:cs typeface="Arial" charset="0"/>
              </a:defRPr>
            </a:lvl1pPr>
            <a:lvl2pPr marL="0" indent="0">
              <a:spcBef>
                <a:spcPts val="2400"/>
              </a:spcBef>
              <a:buFontTx/>
              <a:buNone/>
              <a:defRPr sz="4000">
                <a:latin typeface="+mn-lt"/>
              </a:defRPr>
            </a:lvl2pPr>
            <a:lvl3pPr marL="400050" indent="-400050">
              <a:spcBef>
                <a:spcPts val="1200"/>
              </a:spcBef>
              <a:buFont typeface="Arial"/>
              <a:buChar char="•"/>
              <a:defRPr sz="3600">
                <a:latin typeface="+mn-lt"/>
              </a:defRPr>
            </a:lvl3pPr>
            <a:lvl4pPr marL="796926" indent="-400050">
              <a:buFont typeface="Lucida Grande"/>
              <a:buChar char="-"/>
              <a:defRPr sz="3200">
                <a:latin typeface="+mn-lt"/>
              </a:defRPr>
            </a:lvl4pPr>
            <a:lvl5pPr>
              <a:defRPr sz="3600"/>
            </a:lvl5pPr>
          </a:lstStyle>
          <a:p>
            <a:pPr lvl="0"/>
            <a:r>
              <a:rPr lang="en-US" dirty="0"/>
              <a:t>Header</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2623601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8914718" cy="1463040"/>
          </a:xfrm>
        </p:spPr>
        <p:txBody>
          <a:bodyPr anchor="t"/>
          <a:lstStyle>
            <a:lvl1pPr>
              <a:defRPr>
                <a:solidFill>
                  <a:schemeClr val="accent1"/>
                </a:solidFill>
              </a:defRPr>
            </a:lvl1pPr>
          </a:lstStyle>
          <a:p>
            <a:r>
              <a:rPr lang="en-US" dirty="0"/>
              <a:t>Title</a:t>
            </a:r>
          </a:p>
        </p:txBody>
      </p:sp>
    </p:spTree>
    <p:extLst>
      <p:ext uri="{BB962C8B-B14F-4D97-AF65-F5344CB8AC3E}">
        <p14:creationId xmlns:p14="http://schemas.microsoft.com/office/powerpoint/2010/main" val="981537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tatement | Image">
    <p:spTree>
      <p:nvGrpSpPr>
        <p:cNvPr id="1" name=""/>
        <p:cNvGrpSpPr/>
        <p:nvPr/>
      </p:nvGrpSpPr>
      <p:grpSpPr>
        <a:xfrm>
          <a:off x="0" y="0"/>
          <a:ext cx="0" cy="0"/>
          <a:chOff x="0" y="0"/>
          <a:chExt cx="0" cy="0"/>
        </a:xfrm>
      </p:grpSpPr>
      <p:sp>
        <p:nvSpPr>
          <p:cNvPr id="5" name="Rectangle 4"/>
          <p:cNvSpPr/>
          <p:nvPr/>
        </p:nvSpPr>
        <p:spPr>
          <a:xfrm>
            <a:off x="0" y="0"/>
            <a:ext cx="12188688" cy="1243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2" name="Title 1"/>
          <p:cNvSpPr>
            <a:spLocks noGrp="1"/>
          </p:cNvSpPr>
          <p:nvPr>
            <p:ph type="ctrTitle" hasCustomPrompt="1"/>
          </p:nvPr>
        </p:nvSpPr>
        <p:spPr>
          <a:xfrm>
            <a:off x="914639" y="911226"/>
            <a:ext cx="10750314" cy="10856704"/>
          </a:xfrm>
        </p:spPr>
        <p:txBody>
          <a:bodyPr anchor="ctr"/>
          <a:lstStyle>
            <a:lvl1pPr algn="l">
              <a:lnSpc>
                <a:spcPct val="80000"/>
              </a:lnSpc>
              <a:defRPr sz="9600" b="1" i="0">
                <a:solidFill>
                  <a:schemeClr val="bg1"/>
                </a:solidFill>
                <a:latin typeface="+mj-lt"/>
                <a:ea typeface="Georgia Bold" charset="0"/>
                <a:cs typeface="Georgia Bold" charset="0"/>
              </a:defRPr>
            </a:lvl1pPr>
          </a:lstStyle>
          <a:p>
            <a:r>
              <a:rPr lang="en-US" dirty="0"/>
              <a:t>Statement with Image</a:t>
            </a:r>
          </a:p>
        </p:txBody>
      </p:sp>
      <p:sp>
        <p:nvSpPr>
          <p:cNvPr id="6" name="Picture Placeholder 5"/>
          <p:cNvSpPr>
            <a:spLocks noGrp="1"/>
          </p:cNvSpPr>
          <p:nvPr>
            <p:ph type="pic" sz="quarter" idx="11" hasCustomPrompt="1"/>
          </p:nvPr>
        </p:nvSpPr>
        <p:spPr>
          <a:xfrm>
            <a:off x="12174148" y="0"/>
            <a:ext cx="12209852" cy="1243584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8" name="Content Placeholder 8">
            <a:extLst>
              <a:ext uri="{FF2B5EF4-FFF2-40B4-BE49-F238E27FC236}">
                <a16:creationId xmlns:a16="http://schemas.microsoft.com/office/drawing/2014/main" id="{D95ED186-43FB-524C-BA1D-FE9206B5EE21}"/>
              </a:ext>
            </a:extLst>
          </p:cNvPr>
          <p:cNvSpPr txBox="1">
            <a:spLocks/>
          </p:cNvSpPr>
          <p:nvPr/>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 </a:t>
            </a:r>
            <a:fld id="{38743595-4496-5147-A886-7D133864DF76}" type="slidenum">
              <a:rPr lang="en-US" sz="1600" b="0" i="0" smtClean="0">
                <a:solidFill>
                  <a:schemeClr val="bg2"/>
                </a:solidFill>
                <a:latin typeface="Arial" charset="0"/>
                <a:ea typeface="Arial" charset="0"/>
                <a:cs typeface="Arial" charset="0"/>
              </a:rPr>
              <a:pPr algn="ctr"/>
              <a:t>‹#›</a:t>
            </a:fld>
            <a:endParaRPr lang="en-US" sz="1600" b="0" i="0" dirty="0">
              <a:solidFill>
                <a:schemeClr val="bg2"/>
              </a:solidFill>
              <a:latin typeface="Arial" charset="0"/>
              <a:ea typeface="Arial" charset="0"/>
              <a:cs typeface="Arial" charset="0"/>
            </a:endParaRPr>
          </a:p>
        </p:txBody>
      </p:sp>
      <p:sp>
        <p:nvSpPr>
          <p:cNvPr id="10" name="Content Placeholder 8">
            <a:extLst>
              <a:ext uri="{FF2B5EF4-FFF2-40B4-BE49-F238E27FC236}">
                <a16:creationId xmlns:a16="http://schemas.microsoft.com/office/drawing/2014/main" id="{E644EB67-7A01-0445-BE7F-7139E2D0ADE7}"/>
              </a:ext>
            </a:extLst>
          </p:cNvPr>
          <p:cNvSpPr txBox="1">
            <a:spLocks/>
          </p:cNvSpPr>
          <p:nvPr/>
        </p:nvSpPr>
        <p:spPr>
          <a:xfrm>
            <a:off x="17848147" y="12837252"/>
            <a:ext cx="506686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Confidential Proprietary Information</a:t>
            </a:r>
            <a:endParaRPr lang="en-US" sz="1600" b="0" i="0" dirty="0">
              <a:solidFill>
                <a:schemeClr val="bg2"/>
              </a:solidFill>
              <a:latin typeface="Arial" charset="0"/>
              <a:ea typeface="Arial" charset="0"/>
              <a:cs typeface="Arial" charset="0"/>
            </a:endParaRPr>
          </a:p>
        </p:txBody>
      </p:sp>
      <p:sp>
        <p:nvSpPr>
          <p:cNvPr id="11" name="Content Placeholder 8">
            <a:extLst>
              <a:ext uri="{FF2B5EF4-FFF2-40B4-BE49-F238E27FC236}">
                <a16:creationId xmlns:a16="http://schemas.microsoft.com/office/drawing/2014/main" id="{B138C220-F154-1547-B8B8-038AF7C8FDEE}"/>
              </a:ext>
            </a:extLst>
          </p:cNvPr>
          <p:cNvSpPr txBox="1">
            <a:spLocks/>
          </p:cNvSpPr>
          <p:nvPr/>
        </p:nvSpPr>
        <p:spPr>
          <a:xfrm>
            <a:off x="12055440" y="12837252"/>
            <a:ext cx="5792704"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600" b="0" i="0" dirty="0">
                <a:solidFill>
                  <a:schemeClr val="tx1"/>
                </a:solidFill>
                <a:latin typeface="Arial" charset="0"/>
                <a:cs typeface="Arial" charset="0"/>
              </a:rPr>
              <a:t>Presentation Title</a:t>
            </a:r>
            <a:endParaRPr lang="en-US" sz="1600" b="0" i="0" dirty="0">
              <a:solidFill>
                <a:schemeClr val="tx1"/>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6B0768B1-8C76-EF4E-AD7C-DD7331E615F9}"/>
              </a:ext>
            </a:extLst>
          </p:cNvPr>
          <p:cNvPicPr>
            <a:picLocks noChangeAspect="1"/>
          </p:cNvPicPr>
          <p:nvPr/>
        </p:nvPicPr>
        <p:blipFill rotWithShape="1">
          <a:blip r:embed="rId2">
            <a:extLst>
              <a:ext uri="{28A0092B-C50C-407E-A947-70E740481C1C}">
                <a14:useLocalDpi xmlns:a14="http://schemas.microsoft.com/office/drawing/2010/main"/>
              </a:ext>
            </a:extLst>
          </a:blip>
          <a:srcRect l="123" t="-15502" r="-13612" b="-18252"/>
          <a:stretch/>
        </p:blipFill>
        <p:spPr>
          <a:xfrm>
            <a:off x="914638" y="12712392"/>
            <a:ext cx="2981868" cy="758284"/>
          </a:xfrm>
          <a:prstGeom prst="rect">
            <a:avLst/>
          </a:prstGeom>
        </p:spPr>
      </p:pic>
    </p:spTree>
    <p:extLst>
      <p:ext uri="{BB962C8B-B14F-4D97-AF65-F5344CB8AC3E}">
        <p14:creationId xmlns:p14="http://schemas.microsoft.com/office/powerpoint/2010/main" val="1450715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4 Col Right">
    <p:spTree>
      <p:nvGrpSpPr>
        <p:cNvPr id="1" name=""/>
        <p:cNvGrpSpPr/>
        <p:nvPr/>
      </p:nvGrpSpPr>
      <p:grpSpPr>
        <a:xfrm>
          <a:off x="0" y="0"/>
          <a:ext cx="0" cy="0"/>
          <a:chOff x="0" y="0"/>
          <a:chExt cx="0" cy="0"/>
        </a:xfrm>
      </p:grpSpPr>
      <p:sp>
        <p:nvSpPr>
          <p:cNvPr id="5" name="Rectangle 4"/>
          <p:cNvSpPr/>
          <p:nvPr/>
        </p:nvSpPr>
        <p:spPr>
          <a:xfrm>
            <a:off x="18256477" y="0"/>
            <a:ext cx="6127526"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b="0" i="0" dirty="0">
              <a:latin typeface="Arial" charset="0"/>
            </a:endParaRPr>
          </a:p>
        </p:txBody>
      </p:sp>
      <p:sp>
        <p:nvSpPr>
          <p:cNvPr id="2" name="Title 1"/>
          <p:cNvSpPr>
            <a:spLocks noGrp="1"/>
          </p:cNvSpPr>
          <p:nvPr>
            <p:ph type="title" hasCustomPrompt="1"/>
          </p:nvPr>
        </p:nvSpPr>
        <p:spPr>
          <a:xfrm>
            <a:off x="914638" y="914400"/>
            <a:ext cx="16818964" cy="1463040"/>
          </a:xfrm>
        </p:spPr>
        <p:txBody>
          <a:bodyPr anchor="t"/>
          <a:lstStyle>
            <a:lvl1pPr>
              <a:defRPr sz="5600" b="1" i="0">
                <a:solidFill>
                  <a:schemeClr val="accent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914635" y="2743200"/>
            <a:ext cx="16823062" cy="9677400"/>
          </a:xfrm>
        </p:spPr>
        <p:txBody>
          <a:bodyPr/>
          <a:lstStyle>
            <a:lvl1pPr>
              <a:defRPr sz="4000"/>
            </a:lvl1pPr>
            <a:lvl2pPr>
              <a:defRPr sz="3600"/>
            </a:lvl2pPr>
            <a:lvl3pPr>
              <a:defRPr sz="3200"/>
            </a:lvl3pPr>
            <a:lvl4pPr>
              <a:defRPr sz="3600"/>
            </a:lvl4pPr>
            <a:lvl5pPr>
              <a:defRPr sz="36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151582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4 Col Right | Header">
    <p:spTree>
      <p:nvGrpSpPr>
        <p:cNvPr id="1" name=""/>
        <p:cNvGrpSpPr/>
        <p:nvPr/>
      </p:nvGrpSpPr>
      <p:grpSpPr>
        <a:xfrm>
          <a:off x="0" y="0"/>
          <a:ext cx="0" cy="0"/>
          <a:chOff x="0" y="0"/>
          <a:chExt cx="0" cy="0"/>
        </a:xfrm>
      </p:grpSpPr>
      <p:sp>
        <p:nvSpPr>
          <p:cNvPr id="5" name="Rectangle 4"/>
          <p:cNvSpPr/>
          <p:nvPr/>
        </p:nvSpPr>
        <p:spPr>
          <a:xfrm>
            <a:off x="18256477" y="0"/>
            <a:ext cx="6127526"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b="0" i="0" dirty="0">
              <a:solidFill>
                <a:schemeClr val="accent2"/>
              </a:solidFill>
              <a:latin typeface="Arial" charset="0"/>
            </a:endParaRPr>
          </a:p>
        </p:txBody>
      </p:sp>
      <p:sp>
        <p:nvSpPr>
          <p:cNvPr id="2" name="Title 1"/>
          <p:cNvSpPr>
            <a:spLocks noGrp="1"/>
          </p:cNvSpPr>
          <p:nvPr>
            <p:ph type="title" hasCustomPrompt="1"/>
          </p:nvPr>
        </p:nvSpPr>
        <p:spPr>
          <a:xfrm>
            <a:off x="914638" y="914400"/>
            <a:ext cx="16818964" cy="1463040"/>
          </a:xfrm>
        </p:spPr>
        <p:txBody>
          <a:bodyPr anchor="t"/>
          <a:lstStyle>
            <a:lvl1pPr>
              <a:defRPr sz="5600" b="1" i="0">
                <a:solidFill>
                  <a:schemeClr val="accent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914639" y="2743200"/>
            <a:ext cx="16829342" cy="9677400"/>
          </a:xfrm>
        </p:spPr>
        <p:txBody>
          <a:bodyPr/>
          <a:lstStyle>
            <a:lvl1pPr>
              <a:spcBef>
                <a:spcPts val="3600"/>
              </a:spcBef>
              <a:defRPr sz="4000" b="1" i="0">
                <a:solidFill>
                  <a:schemeClr val="tx2"/>
                </a:solidFill>
                <a:latin typeface="+mn-lt"/>
                <a:cs typeface="Arial" charset="0"/>
              </a:defRPr>
            </a:lvl1pPr>
            <a:lvl2pPr marL="0" indent="0">
              <a:spcBef>
                <a:spcPts val="2400"/>
              </a:spcBef>
              <a:buFontTx/>
              <a:buNone/>
              <a:defRPr sz="4000">
                <a:latin typeface="+mn-lt"/>
              </a:defRPr>
            </a:lvl2pPr>
            <a:lvl3pPr marL="400050" indent="-400050">
              <a:spcBef>
                <a:spcPts val="1200"/>
              </a:spcBef>
              <a:buFont typeface="Arial"/>
              <a:buChar char="•"/>
              <a:defRPr sz="3600">
                <a:latin typeface="+mn-lt"/>
              </a:defRPr>
            </a:lvl3pPr>
            <a:lvl4pPr marL="796926" indent="-400050">
              <a:buFont typeface="Lucida Grande"/>
              <a:buChar char="-"/>
              <a:defRPr sz="3200">
                <a:latin typeface="+mn-lt"/>
              </a:defRPr>
            </a:lvl4pPr>
            <a:lvl5pPr>
              <a:defRPr sz="3600"/>
            </a:lvl5pPr>
          </a:lstStyle>
          <a:p>
            <a:pPr lvl="0"/>
            <a:r>
              <a:rPr lang="en-US" dirty="0"/>
              <a:t>Header</a:t>
            </a:r>
          </a:p>
          <a:p>
            <a:pPr lvl="1"/>
            <a:r>
              <a:rPr lang="en-US" dirty="0"/>
              <a:t>First Level </a:t>
            </a:r>
          </a:p>
          <a:p>
            <a:pPr lvl="2"/>
            <a:r>
              <a:rPr lang="en-US" dirty="0"/>
              <a:t>Second Level</a:t>
            </a:r>
          </a:p>
          <a:p>
            <a:pPr lvl="3"/>
            <a:r>
              <a:rPr lang="en-US" dirty="0"/>
              <a:t>Third Level</a:t>
            </a:r>
          </a:p>
        </p:txBody>
      </p:sp>
    </p:spTree>
    <p:extLst>
      <p:ext uri="{BB962C8B-B14F-4D97-AF65-F5344CB8AC3E}">
        <p14:creationId xmlns:p14="http://schemas.microsoft.com/office/powerpoint/2010/main" val="653433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Reverse Logo">
    <p:spTree>
      <p:nvGrpSpPr>
        <p:cNvPr id="1" name=""/>
        <p:cNvGrpSpPr/>
        <p:nvPr/>
      </p:nvGrpSpPr>
      <p:grpSpPr>
        <a:xfrm>
          <a:off x="0" y="0"/>
          <a:ext cx="0" cy="0"/>
          <a:chOff x="0" y="0"/>
          <a:chExt cx="0" cy="0"/>
        </a:xfrm>
      </p:grpSpPr>
      <p:sp>
        <p:nvSpPr>
          <p:cNvPr id="5" name="Rectangle 4"/>
          <p:cNvSpPr/>
          <p:nvPr/>
        </p:nvSpPr>
        <p:spPr>
          <a:xfrm>
            <a:off x="3" y="0"/>
            <a:ext cx="24383998"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8" name="Content Placeholder 8">
            <a:extLst>
              <a:ext uri="{FF2B5EF4-FFF2-40B4-BE49-F238E27FC236}">
                <a16:creationId xmlns:a16="http://schemas.microsoft.com/office/drawing/2014/main" id="{30D243D2-BC3C-A440-8E6C-A5ED6CDC7D64}"/>
              </a:ext>
            </a:extLst>
          </p:cNvPr>
          <p:cNvSpPr txBox="1">
            <a:spLocks/>
          </p:cNvSpPr>
          <p:nvPr/>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1"/>
                </a:solidFill>
                <a:latin typeface="Arial" charset="0"/>
                <a:cs typeface="Arial" charset="0"/>
              </a:rPr>
              <a:t> </a:t>
            </a:r>
            <a:fld id="{38743595-4496-5147-A886-7D133864DF76}" type="slidenum">
              <a:rPr lang="en-US" sz="1600" b="0" i="0" smtClean="0">
                <a:solidFill>
                  <a:schemeClr val="bg1"/>
                </a:solidFill>
                <a:latin typeface="Arial" charset="0"/>
                <a:ea typeface="Arial" charset="0"/>
                <a:cs typeface="Arial" charset="0"/>
              </a:rPr>
              <a:pPr algn="ctr"/>
              <a:t>‹#›</a:t>
            </a:fld>
            <a:endParaRPr lang="en-US" sz="1600" b="0" i="0" dirty="0">
              <a:solidFill>
                <a:schemeClr val="bg1"/>
              </a:solidFill>
              <a:latin typeface="Arial" charset="0"/>
              <a:ea typeface="Arial" charset="0"/>
              <a:cs typeface="Arial" charset="0"/>
            </a:endParaRPr>
          </a:p>
        </p:txBody>
      </p:sp>
      <p:sp>
        <p:nvSpPr>
          <p:cNvPr id="9" name="Content Placeholder 8">
            <a:extLst>
              <a:ext uri="{FF2B5EF4-FFF2-40B4-BE49-F238E27FC236}">
                <a16:creationId xmlns:a16="http://schemas.microsoft.com/office/drawing/2014/main" id="{92128D92-AA66-A049-A528-5B202C14A7D1}"/>
              </a:ext>
            </a:extLst>
          </p:cNvPr>
          <p:cNvSpPr txBox="1">
            <a:spLocks/>
          </p:cNvSpPr>
          <p:nvPr/>
        </p:nvSpPr>
        <p:spPr>
          <a:xfrm>
            <a:off x="17848147" y="12837252"/>
            <a:ext cx="506686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1"/>
                </a:solidFill>
                <a:latin typeface="Arial" charset="0"/>
                <a:cs typeface="Arial" charset="0"/>
              </a:rPr>
              <a:t>Confidential Proprietary Information</a:t>
            </a:r>
            <a:endParaRPr lang="en-US" sz="1600" b="0" i="0" dirty="0">
              <a:solidFill>
                <a:schemeClr val="bg1"/>
              </a:solidFill>
              <a:latin typeface="Arial" charset="0"/>
              <a:ea typeface="Arial" charset="0"/>
              <a:cs typeface="Arial" charset="0"/>
            </a:endParaRPr>
          </a:p>
        </p:txBody>
      </p:sp>
      <p:sp>
        <p:nvSpPr>
          <p:cNvPr id="10" name="Content Placeholder 8">
            <a:extLst>
              <a:ext uri="{FF2B5EF4-FFF2-40B4-BE49-F238E27FC236}">
                <a16:creationId xmlns:a16="http://schemas.microsoft.com/office/drawing/2014/main" id="{2B09D78D-265C-6040-B686-E6DCD4807E7C}"/>
              </a:ext>
            </a:extLst>
          </p:cNvPr>
          <p:cNvSpPr txBox="1">
            <a:spLocks/>
          </p:cNvSpPr>
          <p:nvPr/>
        </p:nvSpPr>
        <p:spPr>
          <a:xfrm>
            <a:off x="12055440" y="12837252"/>
            <a:ext cx="5792704"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600" b="0" i="0" dirty="0">
                <a:solidFill>
                  <a:schemeClr val="tx1"/>
                </a:solidFill>
                <a:latin typeface="Arial" charset="0"/>
                <a:cs typeface="Arial" charset="0"/>
              </a:rPr>
              <a:t>Presentation Title</a:t>
            </a:r>
            <a:endParaRPr lang="en-US" sz="1600" b="0" i="0" dirty="0">
              <a:solidFill>
                <a:schemeClr val="tx1"/>
              </a:solidFill>
              <a:latin typeface="Arial" charset="0"/>
              <a:ea typeface="Arial" charset="0"/>
              <a:cs typeface="Arial" charset="0"/>
            </a:endParaRPr>
          </a:p>
        </p:txBody>
      </p:sp>
      <p:pic>
        <p:nvPicPr>
          <p:cNvPr id="12" name="Picture 11">
            <a:extLst>
              <a:ext uri="{FF2B5EF4-FFF2-40B4-BE49-F238E27FC236}">
                <a16:creationId xmlns:a16="http://schemas.microsoft.com/office/drawing/2014/main" id="{20A6CA77-4A88-D242-9E7A-7B4965431C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911464" y="7974966"/>
            <a:ext cx="13592240" cy="2431176"/>
          </a:xfrm>
        </p:spPr>
        <p:txBody>
          <a:bodyPr anchor="b"/>
          <a:lstStyle>
            <a:lvl1pPr algn="l">
              <a:lnSpc>
                <a:spcPct val="80000"/>
              </a:lnSpc>
              <a:defRPr sz="9600" b="1" i="0" cap="none" baseline="0">
                <a:solidFill>
                  <a:srgbClr val="FFFFFF"/>
                </a:solidFill>
                <a:latin typeface="+mj-lt"/>
                <a:cs typeface="Georgia Bold" charset="0"/>
              </a:defRPr>
            </a:lvl1pPr>
          </a:lstStyle>
          <a:p>
            <a:r>
              <a:rPr lang="en-US" dirty="0"/>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911465" y="10690582"/>
            <a:ext cx="10390290" cy="670656"/>
          </a:xfrm>
        </p:spPr>
        <p:txBody>
          <a:bodyPr anchor="t">
            <a:noAutofit/>
          </a:bodyPr>
          <a:lstStyle>
            <a:lvl1pPr marL="0" indent="0" algn="l">
              <a:lnSpc>
                <a:spcPct val="80000"/>
              </a:lnSpc>
              <a:spcBef>
                <a:spcPts val="600"/>
              </a:spcBef>
              <a:buNone/>
              <a:defRPr sz="2800" b="0" i="0" cap="none" spc="0" baseline="0">
                <a:solidFill>
                  <a:srgbClr val="FFFFFF"/>
                </a:solidFill>
                <a:latin typeface="+mn-lt"/>
                <a:cs typeface="Arial" charset="0"/>
              </a:defRPr>
            </a:lvl1pPr>
            <a:lvl2pPr marL="913516" indent="0" algn="ctr">
              <a:buNone/>
              <a:defRPr>
                <a:solidFill>
                  <a:schemeClr val="tx1">
                    <a:tint val="75000"/>
                  </a:schemeClr>
                </a:solidFill>
              </a:defRPr>
            </a:lvl2pPr>
            <a:lvl3pPr marL="1827028" indent="0" algn="ctr">
              <a:buNone/>
              <a:defRPr>
                <a:solidFill>
                  <a:schemeClr val="tx1">
                    <a:tint val="75000"/>
                  </a:schemeClr>
                </a:solidFill>
              </a:defRPr>
            </a:lvl3pPr>
            <a:lvl4pPr marL="2740548" indent="0" algn="ctr">
              <a:buNone/>
              <a:defRPr>
                <a:solidFill>
                  <a:schemeClr val="tx1">
                    <a:tint val="75000"/>
                  </a:schemeClr>
                </a:solidFill>
              </a:defRPr>
            </a:lvl4pPr>
            <a:lvl5pPr marL="3654058" indent="0" algn="ctr">
              <a:buNone/>
              <a:defRPr>
                <a:solidFill>
                  <a:schemeClr val="tx1">
                    <a:tint val="75000"/>
                  </a:schemeClr>
                </a:solidFill>
              </a:defRPr>
            </a:lvl5pPr>
            <a:lvl6pPr marL="4567576" indent="0" algn="ctr">
              <a:buNone/>
              <a:defRPr>
                <a:solidFill>
                  <a:schemeClr val="tx1">
                    <a:tint val="75000"/>
                  </a:schemeClr>
                </a:solidFill>
              </a:defRPr>
            </a:lvl6pPr>
            <a:lvl7pPr marL="5481092" indent="0" algn="ctr">
              <a:buNone/>
              <a:defRPr>
                <a:solidFill>
                  <a:schemeClr val="tx1">
                    <a:tint val="75000"/>
                  </a:schemeClr>
                </a:solidFill>
              </a:defRPr>
            </a:lvl7pPr>
            <a:lvl8pPr marL="6394600" indent="0" algn="ctr">
              <a:buNone/>
              <a:defRPr>
                <a:solidFill>
                  <a:schemeClr val="tx1">
                    <a:tint val="75000"/>
                  </a:schemeClr>
                </a:solidFill>
              </a:defRPr>
            </a:lvl8pPr>
            <a:lvl9pPr marL="7308122"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3340020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 y="12520709"/>
            <a:ext cx="24383998" cy="11952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endParaRPr>
          </a:p>
        </p:txBody>
      </p:sp>
    </p:spTree>
    <p:extLst>
      <p:ext uri="{BB962C8B-B14F-4D97-AF65-F5344CB8AC3E}">
        <p14:creationId xmlns:p14="http://schemas.microsoft.com/office/powerpoint/2010/main" val="2159333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680E-E002-4494-9640-AB8BE0818404}"/>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EDEAD7B7-7249-4B97-BA00-E9581036779E}"/>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25635D71-27BD-4F6E-AF67-AE81CB72EA7F}"/>
              </a:ext>
            </a:extLst>
          </p:cNvPr>
          <p:cNvSpPr>
            <a:spLocks noGrp="1"/>
          </p:cNvSpPr>
          <p:nvPr>
            <p:ph type="dt" sz="half" idx="10"/>
          </p:nvPr>
        </p:nvSpPr>
        <p:spPr/>
        <p:txBody>
          <a:bodyPr/>
          <a:lstStyle/>
          <a:p>
            <a:fld id="{859A988E-5136-49F6-B8EE-7193D602560F}" type="datetimeFigureOut">
              <a:rPr lang="en-US" smtClean="0"/>
              <a:t>10/6/2021</a:t>
            </a:fld>
            <a:endParaRPr lang="en-US"/>
          </a:p>
        </p:txBody>
      </p:sp>
      <p:sp>
        <p:nvSpPr>
          <p:cNvPr id="5" name="Footer Placeholder 4">
            <a:extLst>
              <a:ext uri="{FF2B5EF4-FFF2-40B4-BE49-F238E27FC236}">
                <a16:creationId xmlns:a16="http://schemas.microsoft.com/office/drawing/2014/main" id="{511B38F0-9582-4A03-B657-97F6AE96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9A461-069D-4A03-9CC3-2F8AD6280C5C}"/>
              </a:ext>
            </a:extLst>
          </p:cNvPr>
          <p:cNvSpPr>
            <a:spLocks noGrp="1"/>
          </p:cNvSpPr>
          <p:nvPr>
            <p:ph type="sldNum" sz="quarter" idx="12"/>
          </p:nvPr>
        </p:nvSpPr>
        <p:spPr/>
        <p:txBody>
          <a:bodyPr/>
          <a:lstStyle/>
          <a:p>
            <a:fld id="{E92A4622-18A9-4DE8-9BD1-6CD4E678A061}" type="slidenum">
              <a:rPr lang="en-US" smtClean="0"/>
              <a:t>‹#›</a:t>
            </a:fld>
            <a:endParaRPr lang="en-US"/>
          </a:p>
        </p:txBody>
      </p:sp>
    </p:spTree>
    <p:extLst>
      <p:ext uri="{BB962C8B-B14F-4D97-AF65-F5344CB8AC3E}">
        <p14:creationId xmlns:p14="http://schemas.microsoft.com/office/powerpoint/2010/main" val="3072885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3_Title Slide B">
    <p:spTree>
      <p:nvGrpSpPr>
        <p:cNvPr id="1" name=""/>
        <p:cNvGrpSpPr/>
        <p:nvPr/>
      </p:nvGrpSpPr>
      <p:grpSpPr>
        <a:xfrm>
          <a:off x="0" y="0"/>
          <a:ext cx="0" cy="0"/>
          <a:chOff x="0" y="0"/>
          <a:chExt cx="0" cy="0"/>
        </a:xfrm>
      </p:grpSpPr>
      <p:pic>
        <p:nvPicPr>
          <p:cNvPr id="213" name="Picture 4" descr="Picture 4"/>
          <p:cNvPicPr>
            <a:picLocks noChangeAspect="1"/>
          </p:cNvPicPr>
          <p:nvPr/>
        </p:nvPicPr>
        <p:blipFill>
          <a:blip r:embed="rId2"/>
          <a:stretch>
            <a:fillRect/>
          </a:stretch>
        </p:blipFill>
        <p:spPr>
          <a:xfrm>
            <a:off x="-8322" y="10774028"/>
            <a:ext cx="6923304" cy="2956644"/>
          </a:xfrm>
          <a:prstGeom prst="rect">
            <a:avLst/>
          </a:prstGeom>
          <a:ln w="12700">
            <a:miter lim="400000"/>
          </a:ln>
        </p:spPr>
      </p:pic>
      <p:sp>
        <p:nvSpPr>
          <p:cNvPr id="214" name="Title Text"/>
          <p:cNvSpPr txBox="1">
            <a:spLocks noGrp="1"/>
          </p:cNvSpPr>
          <p:nvPr>
            <p:ph type="title"/>
          </p:nvPr>
        </p:nvSpPr>
        <p:spPr>
          <a:xfrm>
            <a:off x="914643" y="914400"/>
            <a:ext cx="21733542" cy="914400"/>
          </a:xfrm>
          <a:prstGeom prst="rect">
            <a:avLst/>
          </a:prstGeom>
        </p:spPr>
        <p:txBody>
          <a:bodyPr lIns="0" tIns="0" rIns="0" bIns="0" anchor="t"/>
          <a:lstStyle>
            <a:lvl1pPr>
              <a:defRPr sz="8000" b="1">
                <a:latin typeface="Georgia"/>
                <a:ea typeface="Georgia"/>
                <a:cs typeface="Georgia"/>
                <a:sym typeface="Georgia"/>
              </a:defRPr>
            </a:lvl1pPr>
          </a:lstStyle>
          <a:p>
            <a:r>
              <a:t>Title Text</a:t>
            </a:r>
          </a:p>
        </p:txBody>
      </p:sp>
      <p:sp>
        <p:nvSpPr>
          <p:cNvPr id="215" name="Body Level One…"/>
          <p:cNvSpPr txBox="1">
            <a:spLocks noGrp="1"/>
          </p:cNvSpPr>
          <p:nvPr>
            <p:ph type="body" idx="1"/>
          </p:nvPr>
        </p:nvSpPr>
        <p:spPr>
          <a:xfrm>
            <a:off x="914642" y="2743206"/>
            <a:ext cx="22402532" cy="9067796"/>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pic>
        <p:nvPicPr>
          <p:cNvPr id="216" name="Picture 8" descr="Picture 8"/>
          <p:cNvPicPr>
            <a:picLocks noChangeAspect="1"/>
          </p:cNvPicPr>
          <p:nvPr/>
        </p:nvPicPr>
        <p:blipFill>
          <a:blip r:embed="rId3"/>
          <a:srcRect l="122"/>
          <a:stretch>
            <a:fillRect/>
          </a:stretch>
        </p:blipFill>
        <p:spPr>
          <a:xfrm>
            <a:off x="21157634" y="12546943"/>
            <a:ext cx="2623540" cy="566926"/>
          </a:xfrm>
          <a:prstGeom prst="rect">
            <a:avLst/>
          </a:prstGeom>
          <a:ln w="12700">
            <a:miter lim="400000"/>
          </a:ln>
        </p:spPr>
      </p:pic>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739970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Full-page Statement or Pull-Quote">
    <p:spTree>
      <p:nvGrpSpPr>
        <p:cNvPr id="1" name=""/>
        <p:cNvGrpSpPr/>
        <p:nvPr/>
      </p:nvGrpSpPr>
      <p:grpSpPr>
        <a:xfrm>
          <a:off x="0" y="0"/>
          <a:ext cx="0" cy="0"/>
          <a:chOff x="0" y="0"/>
          <a:chExt cx="0" cy="0"/>
        </a:xfrm>
      </p:grpSpPr>
      <p:sp>
        <p:nvSpPr>
          <p:cNvPr id="5" name="Rectangle 4"/>
          <p:cNvSpPr/>
          <p:nvPr userDrawn="1"/>
        </p:nvSpPr>
        <p:spPr>
          <a:xfrm>
            <a:off x="3" y="0"/>
            <a:ext cx="24383998" cy="13716000"/>
          </a:xfrm>
          <a:prstGeom prst="rect">
            <a:avLst/>
          </a:prstGeom>
          <a:solidFill>
            <a:srgbClr val="8CC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2" name="Title 1"/>
          <p:cNvSpPr>
            <a:spLocks noGrp="1"/>
          </p:cNvSpPr>
          <p:nvPr>
            <p:ph type="ctrTitle" hasCustomPrompt="1"/>
          </p:nvPr>
        </p:nvSpPr>
        <p:spPr>
          <a:xfrm>
            <a:off x="914639" y="911226"/>
            <a:ext cx="22554978" cy="11887200"/>
          </a:xfrm>
        </p:spPr>
        <p:txBody>
          <a:bodyPr anchor="ctr"/>
          <a:lstStyle>
            <a:lvl1pPr algn="l">
              <a:lnSpc>
                <a:spcPct val="80000"/>
              </a:lnSpc>
              <a:defRPr sz="9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1"/>
                </a:solidFill>
                <a:latin typeface="Arial" charset="0"/>
                <a:cs typeface="Arial" charset="0"/>
              </a:rPr>
              <a:t> </a:t>
            </a:r>
            <a:fld id="{38743595-4496-5147-A886-7D133864DF76}" type="slidenum">
              <a:rPr lang="en-US" sz="1600" b="0" i="0" smtClean="0">
                <a:solidFill>
                  <a:schemeClr val="bg1"/>
                </a:solidFill>
                <a:latin typeface="Arial" charset="0"/>
                <a:ea typeface="Arial" charset="0"/>
                <a:cs typeface="Arial" charset="0"/>
              </a:rPr>
              <a:pPr algn="ctr"/>
              <a:t>‹#›</a:t>
            </a:fld>
            <a:endParaRPr lang="en-US" sz="1600" b="0" i="0" dirty="0">
              <a:solidFill>
                <a:schemeClr val="bg1"/>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2936FBB9-070C-164B-B11C-3D098B0AA74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Tree>
    <p:extLst>
      <p:ext uri="{BB962C8B-B14F-4D97-AF65-F5344CB8AC3E}">
        <p14:creationId xmlns:p14="http://schemas.microsoft.com/office/powerpoint/2010/main" val="2187959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B2D3-9F18-5F44-8FA1-6F613E6C29A2}"/>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854C3558-6EE2-704C-816A-A6DEFB5BF6A4}"/>
              </a:ext>
            </a:extLst>
          </p:cNvPr>
          <p:cNvSpPr>
            <a:spLocks noGrp="1"/>
          </p:cNvSpPr>
          <p:nvPr>
            <p:ph type="body" idx="1"/>
          </p:nvPr>
        </p:nvSpPr>
        <p:spPr>
          <a:xfrm>
            <a:off x="1663700" y="9178927"/>
            <a:ext cx="21031200" cy="3000374"/>
          </a:xfrm>
        </p:spPr>
        <p:txBody>
          <a:bodyPr/>
          <a:lstStyle>
            <a:lvl1pPr marL="0" indent="0">
              <a:buNone/>
              <a:defRPr sz="4834">
                <a:solidFill>
                  <a:schemeClr val="tx1">
                    <a:tint val="75000"/>
                  </a:schemeClr>
                </a:solidFill>
              </a:defRPr>
            </a:lvl1pPr>
            <a:lvl2pPr marL="914364" indent="0">
              <a:buNone/>
              <a:defRPr sz="4000">
                <a:solidFill>
                  <a:schemeClr val="tx1">
                    <a:tint val="75000"/>
                  </a:schemeClr>
                </a:solidFill>
              </a:defRPr>
            </a:lvl2pPr>
            <a:lvl3pPr marL="1828726" indent="0">
              <a:buNone/>
              <a:defRPr sz="3666">
                <a:solidFill>
                  <a:schemeClr val="tx1">
                    <a:tint val="75000"/>
                  </a:schemeClr>
                </a:solidFill>
              </a:defRPr>
            </a:lvl3pPr>
            <a:lvl4pPr marL="2743090" indent="0">
              <a:buNone/>
              <a:defRPr sz="3166">
                <a:solidFill>
                  <a:schemeClr val="tx1">
                    <a:tint val="75000"/>
                  </a:schemeClr>
                </a:solidFill>
              </a:defRPr>
            </a:lvl4pPr>
            <a:lvl5pPr marL="3657454" indent="0">
              <a:buNone/>
              <a:defRPr sz="3166">
                <a:solidFill>
                  <a:schemeClr val="tx1">
                    <a:tint val="75000"/>
                  </a:schemeClr>
                </a:solidFill>
              </a:defRPr>
            </a:lvl5pPr>
            <a:lvl6pPr marL="4571818" indent="0">
              <a:buNone/>
              <a:defRPr sz="3166">
                <a:solidFill>
                  <a:schemeClr val="tx1">
                    <a:tint val="75000"/>
                  </a:schemeClr>
                </a:solidFill>
              </a:defRPr>
            </a:lvl6pPr>
            <a:lvl7pPr marL="5486180" indent="0">
              <a:buNone/>
              <a:defRPr sz="3166">
                <a:solidFill>
                  <a:schemeClr val="tx1">
                    <a:tint val="75000"/>
                  </a:schemeClr>
                </a:solidFill>
              </a:defRPr>
            </a:lvl7pPr>
            <a:lvl8pPr marL="6400544" indent="0">
              <a:buNone/>
              <a:defRPr sz="3166">
                <a:solidFill>
                  <a:schemeClr val="tx1">
                    <a:tint val="75000"/>
                  </a:schemeClr>
                </a:solidFill>
              </a:defRPr>
            </a:lvl8pPr>
            <a:lvl9pPr marL="7314908" indent="0">
              <a:buNone/>
              <a:defRPr sz="316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BCF98-EE3A-784D-88A1-91B61D669FB9}"/>
              </a:ext>
            </a:extLst>
          </p:cNvPr>
          <p:cNvSpPr>
            <a:spLocks noGrp="1"/>
          </p:cNvSpPr>
          <p:nvPr>
            <p:ph type="dt" sz="half" idx="10"/>
          </p:nvPr>
        </p:nvSpPr>
        <p:spPr/>
        <p:txBody>
          <a:bodyPr/>
          <a:lstStyle/>
          <a:p>
            <a:fld id="{DDDD9E13-CC9C-934D-BDAD-A8BA97FF1085}" type="datetimeFigureOut">
              <a:rPr lang="en-US" smtClean="0"/>
              <a:t>10/6/2021</a:t>
            </a:fld>
            <a:endParaRPr lang="en-US"/>
          </a:p>
        </p:txBody>
      </p:sp>
      <p:sp>
        <p:nvSpPr>
          <p:cNvPr id="5" name="Footer Placeholder 4">
            <a:extLst>
              <a:ext uri="{FF2B5EF4-FFF2-40B4-BE49-F238E27FC236}">
                <a16:creationId xmlns:a16="http://schemas.microsoft.com/office/drawing/2014/main" id="{CA6DCE78-655E-3543-A621-C6AB3734A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E5824-8E3D-694D-BC1A-E22F3794D02F}"/>
              </a:ext>
            </a:extLst>
          </p:cNvPr>
          <p:cNvSpPr>
            <a:spLocks noGrp="1"/>
          </p:cNvSpPr>
          <p:nvPr>
            <p:ph type="sldNum" sz="quarter" idx="12"/>
          </p:nvPr>
        </p:nvSpPr>
        <p:spPr/>
        <p:txBody>
          <a:bodyPr/>
          <a:lstStyle/>
          <a:p>
            <a:fld id="{45302FAC-CFB2-784D-A94B-93D0ABA83179}" type="slidenum">
              <a:rPr lang="en-US" smtClean="0"/>
              <a:t>‹#›</a:t>
            </a:fld>
            <a:endParaRPr lang="en-US"/>
          </a:p>
        </p:txBody>
      </p:sp>
    </p:spTree>
    <p:extLst>
      <p:ext uri="{BB962C8B-B14F-4D97-AF65-F5344CB8AC3E}">
        <p14:creationId xmlns:p14="http://schemas.microsoft.com/office/powerpoint/2010/main" val="1644172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09910" y="2895601"/>
            <a:ext cx="17651316" cy="6659162"/>
          </a:xfrm>
        </p:spPr>
        <p:txBody>
          <a:bodyPr anchor="b"/>
          <a:lstStyle>
            <a:lvl1pPr>
              <a:defRPr sz="14400"/>
            </a:lvl1pPr>
          </a:lstStyle>
          <a:p>
            <a:r>
              <a:rPr lang="en-US"/>
              <a:t>Click to edit Master title style</a:t>
            </a:r>
            <a:endParaRPr lang="en-US" dirty="0"/>
          </a:p>
        </p:txBody>
      </p:sp>
      <p:sp>
        <p:nvSpPr>
          <p:cNvPr id="3" name="Subtitle 2"/>
          <p:cNvSpPr>
            <a:spLocks noGrp="1"/>
          </p:cNvSpPr>
          <p:nvPr>
            <p:ph type="subTitle" idx="1"/>
          </p:nvPr>
        </p:nvSpPr>
        <p:spPr>
          <a:xfrm>
            <a:off x="2309910" y="9554760"/>
            <a:ext cx="17651316" cy="1722840"/>
          </a:xfrm>
        </p:spPr>
        <p:txBody>
          <a:bodyPr anchor="t"/>
          <a:lstStyle>
            <a:lvl1pPr marL="0" indent="0" algn="l">
              <a:buNone/>
              <a:defRPr cap="all">
                <a:solidFill>
                  <a:schemeClr val="accent1"/>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75855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01589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09913" y="5723467"/>
            <a:ext cx="17651314" cy="3831294"/>
          </a:xfrm>
        </p:spPr>
        <p:txBody>
          <a:bodyPr anchor="b"/>
          <a:lstStyle>
            <a:lvl1pPr algn="l">
              <a:defRPr sz="8000" b="0" cap="none"/>
            </a:lvl1pPr>
          </a:lstStyle>
          <a:p>
            <a:r>
              <a:rPr lang="en-US"/>
              <a:t>Click to edit Master title style</a:t>
            </a:r>
            <a:endParaRPr lang="en-US" dirty="0"/>
          </a:p>
        </p:txBody>
      </p:sp>
      <p:sp>
        <p:nvSpPr>
          <p:cNvPr id="3" name="Text Placeholder 2"/>
          <p:cNvSpPr>
            <a:spLocks noGrp="1"/>
          </p:cNvSpPr>
          <p:nvPr>
            <p:ph type="body" idx="1"/>
          </p:nvPr>
        </p:nvSpPr>
        <p:spPr>
          <a:xfrm>
            <a:off x="2309910" y="9554762"/>
            <a:ext cx="17651316" cy="1720800"/>
          </a:xfrm>
        </p:spPr>
        <p:txBody>
          <a:bodyPr anchor="t"/>
          <a:lstStyle>
            <a:lvl1pPr marL="0" indent="0" algn="l">
              <a:buNone/>
              <a:defRPr sz="4000" cap="all">
                <a:solidFill>
                  <a:schemeClr val="accent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85930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6625" y="4121151"/>
            <a:ext cx="8792678" cy="8391526"/>
          </a:xfrm>
        </p:spPr>
        <p:txBody>
          <a:bodyPr>
            <a:normAutofit/>
          </a:bodyPr>
          <a:lstStyle>
            <a:lvl1pPr>
              <a:defRPr sz="3600"/>
            </a:lvl1pPr>
            <a:lvl2pPr>
              <a:defRPr sz="32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308987" y="4112185"/>
            <a:ext cx="8792682" cy="8400490"/>
          </a:xfrm>
        </p:spPr>
        <p:txBody>
          <a:bodyPr>
            <a:normAutofit/>
          </a:bodyPr>
          <a:lstStyle>
            <a:lvl1pPr>
              <a:defRPr sz="3600"/>
            </a:lvl1pPr>
            <a:lvl2pPr>
              <a:defRPr sz="32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3687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Plain">
    <p:spTree>
      <p:nvGrpSpPr>
        <p:cNvPr id="1" name=""/>
        <p:cNvGrpSpPr/>
        <p:nvPr/>
      </p:nvGrpSpPr>
      <p:grpSpPr>
        <a:xfrm>
          <a:off x="0" y="0"/>
          <a:ext cx="0" cy="0"/>
          <a:chOff x="0" y="0"/>
          <a:chExt cx="0" cy="0"/>
        </a:xfrm>
      </p:grpSpPr>
      <p:sp>
        <p:nvSpPr>
          <p:cNvPr id="14" name="Rectangle 13"/>
          <p:cNvSpPr/>
          <p:nvPr/>
        </p:nvSpPr>
        <p:spPr>
          <a:xfrm>
            <a:off x="1" y="0"/>
            <a:ext cx="20731798" cy="12435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9" name="Title 1"/>
          <p:cNvSpPr>
            <a:spLocks noGrp="1"/>
          </p:cNvSpPr>
          <p:nvPr>
            <p:ph type="ctrTitle" hasCustomPrompt="1"/>
          </p:nvPr>
        </p:nvSpPr>
        <p:spPr bwMode="white">
          <a:xfrm>
            <a:off x="911464" y="7974966"/>
            <a:ext cx="13592240" cy="2431176"/>
          </a:xfrm>
        </p:spPr>
        <p:txBody>
          <a:bodyPr anchor="b"/>
          <a:lstStyle>
            <a:lvl1pPr algn="l">
              <a:lnSpc>
                <a:spcPct val="80000"/>
              </a:lnSpc>
              <a:defRPr sz="96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911463" y="10690582"/>
            <a:ext cx="13593926" cy="670656"/>
          </a:xfrm>
        </p:spPr>
        <p:txBody>
          <a:bodyPr anchor="t">
            <a:noAutofit/>
          </a:bodyPr>
          <a:lstStyle>
            <a:lvl1pPr marL="0" indent="0" algn="l">
              <a:lnSpc>
                <a:spcPct val="80000"/>
              </a:lnSpc>
              <a:spcBef>
                <a:spcPts val="600"/>
              </a:spcBef>
              <a:buNone/>
              <a:defRPr sz="2800" b="0" i="0" cap="none" spc="0" baseline="0">
                <a:solidFill>
                  <a:srgbClr val="FFFFFF"/>
                </a:solidFill>
                <a:latin typeface="+mn-lt"/>
                <a:cs typeface="Arial" charset="0"/>
              </a:defRPr>
            </a:lvl1pPr>
            <a:lvl2pPr marL="913516" indent="0" algn="ctr">
              <a:buNone/>
              <a:defRPr>
                <a:solidFill>
                  <a:schemeClr val="tx1">
                    <a:tint val="75000"/>
                  </a:schemeClr>
                </a:solidFill>
              </a:defRPr>
            </a:lvl2pPr>
            <a:lvl3pPr marL="1827028" indent="0" algn="ctr">
              <a:buNone/>
              <a:defRPr>
                <a:solidFill>
                  <a:schemeClr val="tx1">
                    <a:tint val="75000"/>
                  </a:schemeClr>
                </a:solidFill>
              </a:defRPr>
            </a:lvl3pPr>
            <a:lvl4pPr marL="2740548" indent="0" algn="ctr">
              <a:buNone/>
              <a:defRPr>
                <a:solidFill>
                  <a:schemeClr val="tx1">
                    <a:tint val="75000"/>
                  </a:schemeClr>
                </a:solidFill>
              </a:defRPr>
            </a:lvl4pPr>
            <a:lvl5pPr marL="3654058" indent="0" algn="ctr">
              <a:buNone/>
              <a:defRPr>
                <a:solidFill>
                  <a:schemeClr val="tx1">
                    <a:tint val="75000"/>
                  </a:schemeClr>
                </a:solidFill>
              </a:defRPr>
            </a:lvl5pPr>
            <a:lvl6pPr marL="4567576" indent="0" algn="ctr">
              <a:buNone/>
              <a:defRPr>
                <a:solidFill>
                  <a:schemeClr val="tx1">
                    <a:tint val="75000"/>
                  </a:schemeClr>
                </a:solidFill>
              </a:defRPr>
            </a:lvl6pPr>
            <a:lvl7pPr marL="5481092" indent="0" algn="ctr">
              <a:buNone/>
              <a:defRPr>
                <a:solidFill>
                  <a:schemeClr val="tx1">
                    <a:tint val="75000"/>
                  </a:schemeClr>
                </a:solidFill>
              </a:defRPr>
            </a:lvl7pPr>
            <a:lvl8pPr marL="6394600" indent="0" algn="ctr">
              <a:buNone/>
              <a:defRPr>
                <a:solidFill>
                  <a:schemeClr val="tx1">
                    <a:tint val="75000"/>
                  </a:schemeClr>
                </a:solidFill>
              </a:defRPr>
            </a:lvl8pPr>
            <a:lvl9pPr marL="7308122" indent="0" algn="ctr">
              <a:buNone/>
              <a:defRPr>
                <a:solidFill>
                  <a:schemeClr val="tx1">
                    <a:tint val="75000"/>
                  </a:schemeClr>
                </a:solidFill>
              </a:defRPr>
            </a:lvl9pPr>
          </a:lstStyle>
          <a:p>
            <a:r>
              <a:rPr lang="en-US" dirty="0"/>
              <a:t>Presentation subtitle</a:t>
            </a:r>
          </a:p>
        </p:txBody>
      </p:sp>
      <p:sp>
        <p:nvSpPr>
          <p:cNvPr id="13" name="Rectangle 12"/>
          <p:cNvSpPr/>
          <p:nvPr/>
        </p:nvSpPr>
        <p:spPr>
          <a:xfrm>
            <a:off x="20724017" y="0"/>
            <a:ext cx="911462" cy="1243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15" name="Rectangle 14"/>
          <p:cNvSpPr/>
          <p:nvPr/>
        </p:nvSpPr>
        <p:spPr>
          <a:xfrm>
            <a:off x="21637165" y="0"/>
            <a:ext cx="2746838" cy="1243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Tree>
    <p:extLst>
      <p:ext uri="{BB962C8B-B14F-4D97-AF65-F5344CB8AC3E}">
        <p14:creationId xmlns:p14="http://schemas.microsoft.com/office/powerpoint/2010/main" val="3932165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206626" y="3810000"/>
            <a:ext cx="8792676"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2206625" y="5029200"/>
            <a:ext cx="8792678" cy="7483476"/>
          </a:xfrm>
        </p:spPr>
        <p:txBody>
          <a:bodyPr>
            <a:normAutofit/>
          </a:bodyPr>
          <a:lstStyle>
            <a:lvl1pPr>
              <a:defRPr sz="3600"/>
            </a:lvl1pPr>
            <a:lvl2pPr>
              <a:defRPr sz="32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308991" y="3810000"/>
            <a:ext cx="8792678"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1308991" y="5029200"/>
            <a:ext cx="8792678" cy="7483476"/>
          </a:xfrm>
        </p:spPr>
        <p:txBody>
          <a:bodyPr>
            <a:normAutofit/>
          </a:bodyPr>
          <a:lstStyle>
            <a:lvl1pPr>
              <a:defRPr sz="3600"/>
            </a:lvl1pPr>
            <a:lvl2pPr>
              <a:defRPr sz="32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32114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56725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67002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9908" y="2895600"/>
            <a:ext cx="6802128" cy="2895600"/>
          </a:xfrm>
        </p:spPr>
        <p:txBody>
          <a:bodyPr anchor="b"/>
          <a:lstStyle>
            <a:lvl1pPr algn="l">
              <a:defRPr sz="4800" b="0"/>
            </a:lvl1pPr>
          </a:lstStyle>
          <a:p>
            <a:r>
              <a:rPr lang="en-US"/>
              <a:t>Click to edit Master title style</a:t>
            </a:r>
            <a:endParaRPr lang="en-US" dirty="0"/>
          </a:p>
        </p:txBody>
      </p:sp>
      <p:sp>
        <p:nvSpPr>
          <p:cNvPr id="3" name="Content Placeholder 2"/>
          <p:cNvSpPr>
            <a:spLocks noGrp="1"/>
          </p:cNvSpPr>
          <p:nvPr>
            <p:ph idx="1"/>
          </p:nvPr>
        </p:nvSpPr>
        <p:spPr>
          <a:xfrm>
            <a:off x="9569233" y="2895600"/>
            <a:ext cx="10391994" cy="9144000"/>
          </a:xfrm>
        </p:spPr>
        <p:txBody>
          <a:bodyPr anchor="ctr">
            <a:normAutofit/>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09909" y="6258561"/>
            <a:ext cx="6802126" cy="5791198"/>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7862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7814" y="3708384"/>
            <a:ext cx="10185812" cy="3149616"/>
          </a:xfrm>
        </p:spPr>
        <p:txBody>
          <a:bodyPr anchor="b">
            <a:normAutofit/>
          </a:bodyPr>
          <a:lstStyle>
            <a:lvl1pPr algn="l">
              <a:defRPr sz="7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899092" y="2286000"/>
            <a:ext cx="6400800" cy="914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2309909" y="7315200"/>
            <a:ext cx="10169958" cy="2743200"/>
          </a:xfrm>
        </p:spPr>
        <p:txBody>
          <a:bodyPr>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07526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9913" y="9601174"/>
            <a:ext cx="17651314" cy="1133476"/>
          </a:xfrm>
        </p:spPr>
        <p:txBody>
          <a:bodyPr anchor="b">
            <a:normAutofit/>
          </a:bodyPr>
          <a:lstStyle>
            <a:lvl1pPr algn="l">
              <a:defRPr sz="4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09910" y="1371600"/>
            <a:ext cx="17651316" cy="728133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2309912" y="10734650"/>
            <a:ext cx="17651312" cy="987424"/>
          </a:xfrm>
        </p:spPr>
        <p:txBody>
          <a:bodyPr>
            <a:normAutofit/>
          </a:bodyPr>
          <a:lstStyle>
            <a:lvl1pPr marL="0" indent="0">
              <a:buNone/>
              <a:defRPr sz="24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46576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309909" y="2895600"/>
            <a:ext cx="17651318" cy="3962400"/>
          </a:xfrm>
        </p:spPr>
        <p:txBody>
          <a:bodyPr/>
          <a:lstStyle>
            <a:lvl1pPr>
              <a:defRPr sz="9600"/>
            </a:lvl1pPr>
          </a:lstStyle>
          <a:p>
            <a:r>
              <a:rPr lang="en-US"/>
              <a:t>Click to edit Master title style</a:t>
            </a:r>
            <a:endParaRPr lang="en-US" dirty="0"/>
          </a:p>
        </p:txBody>
      </p:sp>
      <p:sp>
        <p:nvSpPr>
          <p:cNvPr id="8" name="Text Placeholder 3"/>
          <p:cNvSpPr>
            <a:spLocks noGrp="1"/>
          </p:cNvSpPr>
          <p:nvPr>
            <p:ph type="body" sz="half" idx="2"/>
          </p:nvPr>
        </p:nvSpPr>
        <p:spPr>
          <a:xfrm>
            <a:off x="2309909" y="7315200"/>
            <a:ext cx="17651318" cy="4724400"/>
          </a:xfrm>
        </p:spPr>
        <p:txBody>
          <a:bodyPr anchor="ctr">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12667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603" y="2895600"/>
            <a:ext cx="15998630" cy="4646748"/>
          </a:xfrm>
        </p:spPr>
        <p:txBody>
          <a:bodyPr/>
          <a:lstStyle>
            <a:lvl1pPr>
              <a:defRPr sz="9600"/>
            </a:lvl1pPr>
          </a:lstStyle>
          <a:p>
            <a:r>
              <a:rPr lang="en-US"/>
              <a:t>Click to edit Master title style</a:t>
            </a:r>
            <a:endParaRPr lang="en-US" dirty="0"/>
          </a:p>
        </p:txBody>
      </p:sp>
      <p:sp>
        <p:nvSpPr>
          <p:cNvPr id="14" name="Text Placeholder 3"/>
          <p:cNvSpPr>
            <a:spLocks noGrp="1"/>
          </p:cNvSpPr>
          <p:nvPr>
            <p:ph type="body" sz="half" idx="13"/>
          </p:nvPr>
        </p:nvSpPr>
        <p:spPr>
          <a:xfrm>
            <a:off x="3860801" y="7542348"/>
            <a:ext cx="14559298" cy="684348"/>
          </a:xfrm>
        </p:spPr>
        <p:txBody>
          <a:bodyPr anchor="t">
            <a:normAutofit/>
          </a:bodyPr>
          <a:lstStyle>
            <a:lvl1pPr marL="0" indent="0">
              <a:buNone/>
              <a:defRPr lang="en-US" sz="2800" b="0" i="0" kern="1200" cap="small" dirty="0">
                <a:solidFill>
                  <a:schemeClr val="accent1"/>
                </a:solidFill>
                <a:latin typeface="+mj-lt"/>
                <a:ea typeface="+mj-ea"/>
                <a:cs typeface="+mj-cs"/>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10" name="Text Placeholder 3"/>
          <p:cNvSpPr>
            <a:spLocks noGrp="1"/>
          </p:cNvSpPr>
          <p:nvPr>
            <p:ph type="body" sz="half" idx="2"/>
          </p:nvPr>
        </p:nvSpPr>
        <p:spPr>
          <a:xfrm>
            <a:off x="2309909" y="8701314"/>
            <a:ext cx="17651318" cy="3352800"/>
          </a:xfrm>
        </p:spPr>
        <p:txBody>
          <a:bodyPr anchor="ctr">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
        <p:nvSpPr>
          <p:cNvPr id="9" name="TextBox 8"/>
          <p:cNvSpPr txBox="1"/>
          <p:nvPr/>
        </p:nvSpPr>
        <p:spPr>
          <a:xfrm>
            <a:off x="1796590" y="1942507"/>
            <a:ext cx="1603824" cy="3847207"/>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24400" dirty="0"/>
              <a:t>“</a:t>
            </a:r>
          </a:p>
        </p:txBody>
      </p:sp>
      <p:sp>
        <p:nvSpPr>
          <p:cNvPr id="13" name="TextBox 12"/>
          <p:cNvSpPr txBox="1"/>
          <p:nvPr/>
        </p:nvSpPr>
        <p:spPr>
          <a:xfrm>
            <a:off x="18660980" y="5227575"/>
            <a:ext cx="1603824" cy="3847207"/>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24400" dirty="0"/>
              <a:t>”</a:t>
            </a:r>
          </a:p>
        </p:txBody>
      </p:sp>
    </p:spTree>
    <p:extLst>
      <p:ext uri="{BB962C8B-B14F-4D97-AF65-F5344CB8AC3E}">
        <p14:creationId xmlns:p14="http://schemas.microsoft.com/office/powerpoint/2010/main" val="2297318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309908" y="6248402"/>
            <a:ext cx="17651320" cy="3306360"/>
          </a:xfrm>
        </p:spPr>
        <p:txBody>
          <a:bodyPr anchor="b"/>
          <a:lstStyle>
            <a:lvl1pPr algn="l">
              <a:defRPr sz="8000" b="0" cap="none"/>
            </a:lvl1pPr>
          </a:lstStyle>
          <a:p>
            <a:r>
              <a:rPr lang="en-US"/>
              <a:t>Click to edit Master title style</a:t>
            </a:r>
            <a:endParaRPr lang="en-US" dirty="0"/>
          </a:p>
        </p:txBody>
      </p:sp>
      <p:sp>
        <p:nvSpPr>
          <p:cNvPr id="3" name="Text Placeholder 2"/>
          <p:cNvSpPr>
            <a:spLocks noGrp="1"/>
          </p:cNvSpPr>
          <p:nvPr>
            <p:ph type="body" idx="1"/>
          </p:nvPr>
        </p:nvSpPr>
        <p:spPr>
          <a:xfrm>
            <a:off x="2309909" y="9554762"/>
            <a:ext cx="17651318" cy="1720800"/>
          </a:xfrm>
        </p:spPr>
        <p:txBody>
          <a:bodyPr anchor="t"/>
          <a:lstStyle>
            <a:lvl1pPr marL="0" indent="0" algn="l">
              <a:buNone/>
              <a:defRPr sz="4000" cap="none">
                <a:solidFill>
                  <a:schemeClr val="accent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27451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1265894" y="3962400"/>
            <a:ext cx="5893732"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6" name="Text Placeholder 3"/>
          <p:cNvSpPr>
            <a:spLocks noGrp="1"/>
          </p:cNvSpPr>
          <p:nvPr>
            <p:ph type="body" sz="half" idx="15"/>
          </p:nvPr>
        </p:nvSpPr>
        <p:spPr>
          <a:xfrm>
            <a:off x="1304926" y="5334000"/>
            <a:ext cx="5854700" cy="717867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Text Placeholder 4"/>
          <p:cNvSpPr>
            <a:spLocks noGrp="1"/>
          </p:cNvSpPr>
          <p:nvPr>
            <p:ph type="body" sz="quarter" idx="3"/>
          </p:nvPr>
        </p:nvSpPr>
        <p:spPr>
          <a:xfrm>
            <a:off x="7767319" y="3962400"/>
            <a:ext cx="5872482"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9" name="Text Placeholder 3"/>
          <p:cNvSpPr>
            <a:spLocks noGrp="1"/>
          </p:cNvSpPr>
          <p:nvPr>
            <p:ph type="body" sz="half" idx="16"/>
          </p:nvPr>
        </p:nvSpPr>
        <p:spPr>
          <a:xfrm>
            <a:off x="7746212" y="5334000"/>
            <a:ext cx="5893588" cy="717867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14" name="Text Placeholder 4"/>
          <p:cNvSpPr>
            <a:spLocks noGrp="1"/>
          </p:cNvSpPr>
          <p:nvPr>
            <p:ph type="body" sz="quarter" idx="13"/>
          </p:nvPr>
        </p:nvSpPr>
        <p:spPr>
          <a:xfrm>
            <a:off x="14249401" y="3962400"/>
            <a:ext cx="5864226"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0" name="Text Placeholder 3"/>
          <p:cNvSpPr>
            <a:spLocks noGrp="1"/>
          </p:cNvSpPr>
          <p:nvPr>
            <p:ph type="body" sz="half" idx="17"/>
          </p:nvPr>
        </p:nvSpPr>
        <p:spPr>
          <a:xfrm>
            <a:off x="14249401" y="5334000"/>
            <a:ext cx="5864226" cy="717867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cxnSp>
        <p:nvCxnSpPr>
          <p:cNvPr id="17" name="Straight Connector 16"/>
          <p:cNvCxnSpPr/>
          <p:nvPr/>
        </p:nvCxnSpPr>
        <p:spPr>
          <a:xfrm>
            <a:off x="7452284" y="4267200"/>
            <a:ext cx="0" cy="7924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924454" y="4267200"/>
            <a:ext cx="0" cy="793376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5826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rint">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911464" y="7974966"/>
            <a:ext cx="13592240" cy="2431176"/>
          </a:xfrm>
        </p:spPr>
        <p:txBody>
          <a:bodyPr anchor="b"/>
          <a:lstStyle>
            <a:lvl1pPr algn="l">
              <a:lnSpc>
                <a:spcPct val="80000"/>
              </a:lnSpc>
              <a:defRPr sz="9600" b="1" i="0" cap="none" baseline="0">
                <a:solidFill>
                  <a:schemeClr val="accent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911463" y="10690582"/>
            <a:ext cx="13593926" cy="670656"/>
          </a:xfrm>
        </p:spPr>
        <p:txBody>
          <a:bodyPr anchor="t">
            <a:noAutofit/>
          </a:bodyPr>
          <a:lstStyle>
            <a:lvl1pPr marL="0" indent="0" algn="l">
              <a:lnSpc>
                <a:spcPct val="80000"/>
              </a:lnSpc>
              <a:spcBef>
                <a:spcPts val="600"/>
              </a:spcBef>
              <a:buNone/>
              <a:defRPr sz="2800" b="0" i="0" cap="none" spc="0" baseline="0">
                <a:solidFill>
                  <a:schemeClr val="accent1"/>
                </a:solidFill>
                <a:latin typeface="+mn-lt"/>
                <a:cs typeface="Arial" charset="0"/>
              </a:defRPr>
            </a:lvl1pPr>
            <a:lvl2pPr marL="913516" indent="0" algn="ctr">
              <a:buNone/>
              <a:defRPr>
                <a:solidFill>
                  <a:schemeClr val="tx1">
                    <a:tint val="75000"/>
                  </a:schemeClr>
                </a:solidFill>
              </a:defRPr>
            </a:lvl2pPr>
            <a:lvl3pPr marL="1827028" indent="0" algn="ctr">
              <a:buNone/>
              <a:defRPr>
                <a:solidFill>
                  <a:schemeClr val="tx1">
                    <a:tint val="75000"/>
                  </a:schemeClr>
                </a:solidFill>
              </a:defRPr>
            </a:lvl3pPr>
            <a:lvl4pPr marL="2740548" indent="0" algn="ctr">
              <a:buNone/>
              <a:defRPr>
                <a:solidFill>
                  <a:schemeClr val="tx1">
                    <a:tint val="75000"/>
                  </a:schemeClr>
                </a:solidFill>
              </a:defRPr>
            </a:lvl4pPr>
            <a:lvl5pPr marL="3654058" indent="0" algn="ctr">
              <a:buNone/>
              <a:defRPr>
                <a:solidFill>
                  <a:schemeClr val="tx1">
                    <a:tint val="75000"/>
                  </a:schemeClr>
                </a:solidFill>
              </a:defRPr>
            </a:lvl5pPr>
            <a:lvl6pPr marL="4567576" indent="0" algn="ctr">
              <a:buNone/>
              <a:defRPr>
                <a:solidFill>
                  <a:schemeClr val="tx1">
                    <a:tint val="75000"/>
                  </a:schemeClr>
                </a:solidFill>
              </a:defRPr>
            </a:lvl6pPr>
            <a:lvl7pPr marL="5481092" indent="0" algn="ctr">
              <a:buNone/>
              <a:defRPr>
                <a:solidFill>
                  <a:schemeClr val="tx1">
                    <a:tint val="75000"/>
                  </a:schemeClr>
                </a:solidFill>
              </a:defRPr>
            </a:lvl7pPr>
            <a:lvl8pPr marL="6394600" indent="0" algn="ctr">
              <a:buNone/>
              <a:defRPr>
                <a:solidFill>
                  <a:schemeClr val="tx1">
                    <a:tint val="75000"/>
                  </a:schemeClr>
                </a:solidFill>
              </a:defRPr>
            </a:lvl8pPr>
            <a:lvl9pPr marL="7308122"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4013181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1304926" y="8501898"/>
            <a:ext cx="5880100"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9" name="Picture Placeholder 2"/>
          <p:cNvSpPr>
            <a:spLocks noGrp="1" noChangeAspect="1"/>
          </p:cNvSpPr>
          <p:nvPr>
            <p:ph type="pic" idx="15"/>
          </p:nvPr>
        </p:nvSpPr>
        <p:spPr>
          <a:xfrm>
            <a:off x="1304926" y="4419600"/>
            <a:ext cx="5880100"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2" name="Text Placeholder 3"/>
          <p:cNvSpPr>
            <a:spLocks noGrp="1"/>
          </p:cNvSpPr>
          <p:nvPr>
            <p:ph type="body" sz="half" idx="18"/>
          </p:nvPr>
        </p:nvSpPr>
        <p:spPr>
          <a:xfrm>
            <a:off x="1304926" y="9654423"/>
            <a:ext cx="5880100" cy="1318378"/>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Text Placeholder 4"/>
          <p:cNvSpPr>
            <a:spLocks noGrp="1"/>
          </p:cNvSpPr>
          <p:nvPr>
            <p:ph type="body" sz="quarter" idx="3"/>
          </p:nvPr>
        </p:nvSpPr>
        <p:spPr>
          <a:xfrm>
            <a:off x="7778751" y="8501898"/>
            <a:ext cx="5861050"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30" name="Picture Placeholder 2"/>
          <p:cNvSpPr>
            <a:spLocks noGrp="1" noChangeAspect="1"/>
          </p:cNvSpPr>
          <p:nvPr>
            <p:ph type="pic" idx="21"/>
          </p:nvPr>
        </p:nvSpPr>
        <p:spPr>
          <a:xfrm>
            <a:off x="7778749" y="4419600"/>
            <a:ext cx="5861050"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3" name="Text Placeholder 3"/>
          <p:cNvSpPr>
            <a:spLocks noGrp="1"/>
          </p:cNvSpPr>
          <p:nvPr>
            <p:ph type="body" sz="half" idx="19"/>
          </p:nvPr>
        </p:nvSpPr>
        <p:spPr>
          <a:xfrm>
            <a:off x="7776044" y="9654421"/>
            <a:ext cx="5868812" cy="1318378"/>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14" name="Text Placeholder 4"/>
          <p:cNvSpPr>
            <a:spLocks noGrp="1"/>
          </p:cNvSpPr>
          <p:nvPr>
            <p:ph type="body" sz="quarter" idx="13"/>
          </p:nvPr>
        </p:nvSpPr>
        <p:spPr>
          <a:xfrm>
            <a:off x="14249401" y="8501898"/>
            <a:ext cx="5864226"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31" name="Picture Placeholder 2"/>
          <p:cNvSpPr>
            <a:spLocks noGrp="1" noChangeAspect="1"/>
          </p:cNvSpPr>
          <p:nvPr>
            <p:ph type="pic" idx="22"/>
          </p:nvPr>
        </p:nvSpPr>
        <p:spPr>
          <a:xfrm>
            <a:off x="14249399" y="4419600"/>
            <a:ext cx="5864226"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4" name="Text Placeholder 3"/>
          <p:cNvSpPr>
            <a:spLocks noGrp="1"/>
          </p:cNvSpPr>
          <p:nvPr>
            <p:ph type="body" sz="half" idx="20"/>
          </p:nvPr>
        </p:nvSpPr>
        <p:spPr>
          <a:xfrm>
            <a:off x="14249151" y="9654417"/>
            <a:ext cx="5871994" cy="1318378"/>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cxnSp>
        <p:nvCxnSpPr>
          <p:cNvPr id="17" name="Straight Connector 16"/>
          <p:cNvCxnSpPr/>
          <p:nvPr/>
        </p:nvCxnSpPr>
        <p:spPr>
          <a:xfrm>
            <a:off x="7452284" y="4267200"/>
            <a:ext cx="0" cy="7924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924454" y="4267200"/>
            <a:ext cx="0" cy="793376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53652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56129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608425" y="860427"/>
            <a:ext cx="3505202" cy="1165225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304927" y="1774828"/>
            <a:ext cx="14846298" cy="107378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30327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4833937" y="2303859"/>
            <a:ext cx="14716126" cy="4643438"/>
          </a:xfrm>
          <a:prstGeom prst="rect">
            <a:avLst/>
          </a:prstGeom>
        </p:spPr>
        <p:txBody>
          <a:bodyPr lIns="71437" tIns="71437" rIns="71437" bIns="71437" anchor="b"/>
          <a:lstStyle>
            <a:lvl1pPr algn="ctr" defTabSz="821531">
              <a:lnSpc>
                <a:spcPct val="100000"/>
              </a:lnSpc>
              <a:defRPr sz="11200" b="0" spc="0">
                <a:solidFill>
                  <a:srgbClr val="FFFFFF"/>
                </a:solidFill>
                <a:latin typeface="Helvetica Neue Medium"/>
                <a:ea typeface="Helvetica Neue Medium"/>
                <a:cs typeface="Helvetica Neue Medium"/>
                <a:sym typeface="Helvetica Neue Medium"/>
              </a:defRPr>
            </a:lvl1pPr>
          </a:lstStyle>
          <a:p>
            <a:r>
              <a:t>Title Text</a:t>
            </a:r>
          </a:p>
        </p:txBody>
      </p:sp>
      <p:sp>
        <p:nvSpPr>
          <p:cNvPr id="150" name="Body Level One…"/>
          <p:cNvSpPr txBox="1">
            <a:spLocks noGrp="1"/>
          </p:cNvSpPr>
          <p:nvPr>
            <p:ph type="body" sz="quarter" idx="1"/>
          </p:nvPr>
        </p:nvSpPr>
        <p:spPr>
          <a:xfrm>
            <a:off x="4833937" y="7072312"/>
            <a:ext cx="14716126" cy="1589485"/>
          </a:xfrm>
          <a:prstGeom prst="rect">
            <a:avLst/>
          </a:prstGeom>
        </p:spPr>
        <p:txBody>
          <a:bodyPr lIns="71437" tIns="71437" rIns="71437" bIns="71437"/>
          <a:lstStyle>
            <a:lvl1pPr marL="0" indent="0" algn="ctr" defTabSz="821531">
              <a:lnSpc>
                <a:spcPct val="100000"/>
              </a:lnSpc>
              <a:spcBef>
                <a:spcPts val="0"/>
              </a:spcBef>
              <a:buSzTx/>
              <a:buNone/>
              <a:defRPr sz="5200">
                <a:solidFill>
                  <a:srgbClr val="FFFFFF"/>
                </a:solidFill>
              </a:defRPr>
            </a:lvl1pPr>
            <a:lvl2pPr marL="0" indent="0" algn="ctr" defTabSz="821531">
              <a:lnSpc>
                <a:spcPct val="100000"/>
              </a:lnSpc>
              <a:spcBef>
                <a:spcPts val="0"/>
              </a:spcBef>
              <a:buSzTx/>
              <a:buNone/>
              <a:defRPr sz="5200">
                <a:solidFill>
                  <a:srgbClr val="FFFFFF"/>
                </a:solidFill>
              </a:defRPr>
            </a:lvl2pPr>
            <a:lvl3pPr marL="0" indent="0" algn="ctr" defTabSz="821531">
              <a:lnSpc>
                <a:spcPct val="100000"/>
              </a:lnSpc>
              <a:spcBef>
                <a:spcPts val="0"/>
              </a:spcBef>
              <a:buSzTx/>
              <a:buNone/>
              <a:defRPr sz="5200">
                <a:solidFill>
                  <a:srgbClr val="FFFFFF"/>
                </a:solidFill>
              </a:defRPr>
            </a:lvl3pPr>
            <a:lvl4pPr marL="0" indent="0" algn="ctr" defTabSz="821531">
              <a:lnSpc>
                <a:spcPct val="100000"/>
              </a:lnSpc>
              <a:spcBef>
                <a:spcPts val="0"/>
              </a:spcBef>
              <a:buSzTx/>
              <a:buNone/>
              <a:defRPr sz="5200">
                <a:solidFill>
                  <a:srgbClr val="FFFFFF"/>
                </a:solidFill>
              </a:defRPr>
            </a:lvl4pPr>
            <a:lvl5pPr marL="0" indent="0" algn="ctr" defTabSz="821531">
              <a:lnSpc>
                <a:spcPct val="100000"/>
              </a:lnSpc>
              <a:spcBef>
                <a:spcPts val="0"/>
              </a:spcBef>
              <a:buSzTx/>
              <a:buNone/>
              <a:defRPr sz="5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11954103" y="13073062"/>
            <a:ext cx="466269" cy="477671"/>
          </a:xfrm>
          <a:prstGeom prst="rect">
            <a:avLst/>
          </a:prstGeom>
        </p:spPr>
        <p:txBody>
          <a:bodyPr lIns="71437" tIns="71437" rIns="71437" bIns="71437" anchor="t"/>
          <a:lstStyle>
            <a:lvl1pPr defTabSz="821531">
              <a:defRPr sz="22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35284641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Image">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0" y="0"/>
            <a:ext cx="20720072" cy="137160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19" name="Text Placeholder 18"/>
          <p:cNvSpPr>
            <a:spLocks noGrp="1"/>
          </p:cNvSpPr>
          <p:nvPr>
            <p:ph type="body" sz="quarter" idx="11" hasCustomPrompt="1"/>
          </p:nvPr>
        </p:nvSpPr>
        <p:spPr>
          <a:xfrm>
            <a:off x="911465" y="3870327"/>
            <a:ext cx="16555586" cy="5975350"/>
          </a:xfrm>
        </p:spPr>
        <p:txBody>
          <a:bodyPr anchor="ctr"/>
          <a:lstStyle>
            <a:lvl1pPr>
              <a:defRPr sz="120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3F8D7CB4-AC62-9F48-A705-796142F13742}"/>
              </a:ext>
            </a:extLst>
          </p:cNvPr>
          <p:cNvSpPr/>
          <p:nvPr/>
        </p:nvSpPr>
        <p:spPr>
          <a:xfrm>
            <a:off x="20720073" y="0"/>
            <a:ext cx="91146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p:nvSpPr>
        <p:spPr>
          <a:xfrm>
            <a:off x="21637165" y="0"/>
            <a:ext cx="2746838"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pic>
        <p:nvPicPr>
          <p:cNvPr id="7" name="Picture 6">
            <a:extLst>
              <a:ext uri="{FF2B5EF4-FFF2-40B4-BE49-F238E27FC236}">
                <a16:creationId xmlns:a16="http://schemas.microsoft.com/office/drawing/2014/main" id="{E0369F17-56A0-BB4D-AC17-65EDADA7B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Tree>
    <p:extLst>
      <p:ext uri="{BB962C8B-B14F-4D97-AF65-F5344CB8AC3E}">
        <p14:creationId xmlns:p14="http://schemas.microsoft.com/office/powerpoint/2010/main" val="1161033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Colors">
    <p:spTree>
      <p:nvGrpSpPr>
        <p:cNvPr id="1" name=""/>
        <p:cNvGrpSpPr/>
        <p:nvPr/>
      </p:nvGrpSpPr>
      <p:grpSpPr>
        <a:xfrm>
          <a:off x="0" y="0"/>
          <a:ext cx="0" cy="0"/>
          <a:chOff x="0" y="0"/>
          <a:chExt cx="0" cy="0"/>
        </a:xfrm>
      </p:grpSpPr>
      <p:sp>
        <p:nvSpPr>
          <p:cNvPr id="10" name="Rectangle 9"/>
          <p:cNvSpPr/>
          <p:nvPr/>
        </p:nvSpPr>
        <p:spPr>
          <a:xfrm>
            <a:off x="1" y="0"/>
            <a:ext cx="20731798"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14" name="Text Placeholder 18"/>
          <p:cNvSpPr>
            <a:spLocks noGrp="1"/>
          </p:cNvSpPr>
          <p:nvPr>
            <p:ph type="body" sz="quarter" idx="11" hasCustomPrompt="1"/>
          </p:nvPr>
        </p:nvSpPr>
        <p:spPr>
          <a:xfrm>
            <a:off x="911465" y="3870327"/>
            <a:ext cx="16555586" cy="5975350"/>
          </a:xfrm>
        </p:spPr>
        <p:txBody>
          <a:bodyPr anchor="ctr"/>
          <a:lstStyle>
            <a:lvl1pPr>
              <a:defRPr sz="120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7F491139-12A7-9F41-8CE7-769D7C7A2BF2}"/>
              </a:ext>
            </a:extLst>
          </p:cNvPr>
          <p:cNvSpPr/>
          <p:nvPr/>
        </p:nvSpPr>
        <p:spPr>
          <a:xfrm>
            <a:off x="20724017" y="0"/>
            <a:ext cx="91146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p:nvSpPr>
        <p:spPr>
          <a:xfrm>
            <a:off x="21637165" y="0"/>
            <a:ext cx="2746838"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pic>
        <p:nvPicPr>
          <p:cNvPr id="7" name="Picture 6">
            <a:extLst>
              <a:ext uri="{FF2B5EF4-FFF2-40B4-BE49-F238E27FC236}">
                <a16:creationId xmlns:a16="http://schemas.microsoft.com/office/drawing/2014/main" id="{0D8243B6-6B24-414C-B87D-99E50D922F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Tree>
    <p:extLst>
      <p:ext uri="{BB962C8B-B14F-4D97-AF65-F5344CB8AC3E}">
        <p14:creationId xmlns:p14="http://schemas.microsoft.com/office/powerpoint/2010/main" val="4103621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tatement">
    <p:spTree>
      <p:nvGrpSpPr>
        <p:cNvPr id="1" name=""/>
        <p:cNvGrpSpPr/>
        <p:nvPr/>
      </p:nvGrpSpPr>
      <p:grpSpPr>
        <a:xfrm>
          <a:off x="0" y="0"/>
          <a:ext cx="0" cy="0"/>
          <a:chOff x="0" y="0"/>
          <a:chExt cx="0" cy="0"/>
        </a:xfrm>
      </p:grpSpPr>
      <p:sp>
        <p:nvSpPr>
          <p:cNvPr id="5" name="Rectangle 4"/>
          <p:cNvSpPr/>
          <p:nvPr/>
        </p:nvSpPr>
        <p:spPr>
          <a:xfrm>
            <a:off x="3" y="0"/>
            <a:ext cx="24383998"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2" name="Title 1"/>
          <p:cNvSpPr>
            <a:spLocks noGrp="1"/>
          </p:cNvSpPr>
          <p:nvPr>
            <p:ph type="ctrTitle" hasCustomPrompt="1"/>
          </p:nvPr>
        </p:nvSpPr>
        <p:spPr>
          <a:xfrm>
            <a:off x="914639" y="911226"/>
            <a:ext cx="22554978" cy="11887200"/>
          </a:xfrm>
        </p:spPr>
        <p:txBody>
          <a:bodyPr anchor="ctr"/>
          <a:lstStyle>
            <a:lvl1pPr algn="l">
              <a:lnSpc>
                <a:spcPct val="80000"/>
              </a:lnSpc>
              <a:defRPr sz="9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1"/>
                </a:solidFill>
                <a:latin typeface="Arial" charset="0"/>
                <a:cs typeface="Arial" charset="0"/>
              </a:rPr>
              <a:t> </a:t>
            </a:r>
            <a:fld id="{38743595-4496-5147-A886-7D133864DF76}" type="slidenum">
              <a:rPr lang="en-US" sz="1600" b="0" i="0" smtClean="0">
                <a:solidFill>
                  <a:schemeClr val="bg1"/>
                </a:solidFill>
                <a:latin typeface="Arial" charset="0"/>
                <a:ea typeface="Arial" charset="0"/>
                <a:cs typeface="Arial" charset="0"/>
              </a:rPr>
              <a:pPr algn="ctr"/>
              <a:t>‹#›</a:t>
            </a:fld>
            <a:endParaRPr lang="en-US" sz="1600" b="0" i="0" dirty="0">
              <a:solidFill>
                <a:schemeClr val="bg1"/>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D0D8946D-F449-5F4C-804E-200176634BDF}"/>
              </a:ext>
            </a:extLst>
          </p:cNvPr>
          <p:cNvSpPr txBox="1">
            <a:spLocks/>
          </p:cNvSpPr>
          <p:nvPr/>
        </p:nvSpPr>
        <p:spPr>
          <a:xfrm>
            <a:off x="17848147" y="12837252"/>
            <a:ext cx="506686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1"/>
                </a:solidFill>
                <a:latin typeface="Arial" charset="0"/>
                <a:cs typeface="Arial" charset="0"/>
              </a:rPr>
              <a:t>Confidential Proprietary Information</a:t>
            </a:r>
            <a:endParaRPr lang="en-US" sz="1600" b="0" i="0" dirty="0">
              <a:solidFill>
                <a:schemeClr val="bg1"/>
              </a:solidFill>
              <a:latin typeface="Arial" charset="0"/>
              <a:ea typeface="Arial" charset="0"/>
              <a:cs typeface="Arial" charset="0"/>
            </a:endParaRPr>
          </a:p>
        </p:txBody>
      </p:sp>
      <p:sp>
        <p:nvSpPr>
          <p:cNvPr id="8" name="Content Placeholder 8">
            <a:extLst>
              <a:ext uri="{FF2B5EF4-FFF2-40B4-BE49-F238E27FC236}">
                <a16:creationId xmlns:a16="http://schemas.microsoft.com/office/drawing/2014/main" id="{27EE6175-3C10-4349-90EA-276AA47F3390}"/>
              </a:ext>
            </a:extLst>
          </p:cNvPr>
          <p:cNvSpPr txBox="1">
            <a:spLocks/>
          </p:cNvSpPr>
          <p:nvPr/>
        </p:nvSpPr>
        <p:spPr>
          <a:xfrm>
            <a:off x="12055440" y="12837252"/>
            <a:ext cx="5792704"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600" b="0" i="0" dirty="0">
                <a:solidFill>
                  <a:schemeClr val="tx1"/>
                </a:solidFill>
                <a:latin typeface="Arial" charset="0"/>
                <a:cs typeface="Arial" charset="0"/>
              </a:rPr>
              <a:t>Presentation Title</a:t>
            </a:r>
            <a:endParaRPr lang="en-US" sz="1600" b="0" i="0" dirty="0">
              <a:solidFill>
                <a:schemeClr val="tx1"/>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2936FBB9-070C-164B-B11C-3D098B0AA7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Tree>
    <p:extLst>
      <p:ext uri="{BB962C8B-B14F-4D97-AF65-F5344CB8AC3E}">
        <p14:creationId xmlns:p14="http://schemas.microsoft.com/office/powerpoint/2010/main" val="2075848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8914718" cy="14632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8" y="2743200"/>
            <a:ext cx="18905700" cy="9677400"/>
          </a:xfrm>
        </p:spPr>
        <p:txBody>
          <a:bodyPr/>
          <a:lstStyle>
            <a:lvl1pPr>
              <a:defRPr sz="4000">
                <a:solidFill>
                  <a:schemeClr val="bg2"/>
                </a:solidFill>
              </a:defRPr>
            </a:lvl1pPr>
            <a:lvl2pPr>
              <a:defRPr sz="3600">
                <a:solidFill>
                  <a:schemeClr val="bg2"/>
                </a:solidFill>
              </a:defRPr>
            </a:lvl2pPr>
            <a:lvl3pPr>
              <a:defRPr sz="3200">
                <a:solidFill>
                  <a:schemeClr val="bg2"/>
                </a:solidFill>
              </a:defRPr>
            </a:lvl3pPr>
            <a:lvl4pPr>
              <a:defRPr sz="3600"/>
            </a:lvl4pPr>
            <a:lvl5pPr>
              <a:defRPr sz="36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1606234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8914718" cy="14630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8" y="2743200"/>
            <a:ext cx="18889820" cy="9677400"/>
          </a:xfrm>
        </p:spPr>
        <p:txBody>
          <a:bodyPr/>
          <a:lstStyle>
            <a:lvl1pPr>
              <a:spcBef>
                <a:spcPts val="3600"/>
              </a:spcBef>
              <a:defRPr sz="4000" b="1" i="0">
                <a:solidFill>
                  <a:schemeClr val="tx2"/>
                </a:solidFill>
                <a:latin typeface="+mn-lt"/>
                <a:ea typeface="Arial" charset="0"/>
                <a:cs typeface="Arial" charset="0"/>
              </a:defRPr>
            </a:lvl1pPr>
            <a:lvl2pPr marL="0" indent="0">
              <a:spcBef>
                <a:spcPts val="2400"/>
              </a:spcBef>
              <a:buFontTx/>
              <a:buNone/>
              <a:defRPr sz="4000"/>
            </a:lvl2pPr>
            <a:lvl3pPr marL="400050" indent="-400050">
              <a:spcBef>
                <a:spcPts val="1200"/>
              </a:spcBef>
              <a:buFont typeface="Arial"/>
              <a:buChar char="•"/>
              <a:defRPr sz="3600"/>
            </a:lvl3pPr>
            <a:lvl4pPr marL="796926" indent="-400050">
              <a:buFont typeface="Lucida Grande"/>
              <a:buChar char="-"/>
              <a:defRPr sz="3200"/>
            </a:lvl4pPr>
            <a:lvl5pPr>
              <a:defRPr sz="3600"/>
            </a:lvl5pPr>
          </a:lstStyle>
          <a:p>
            <a:pPr lvl="0"/>
            <a:r>
              <a:rPr lang="en-US" dirty="0"/>
              <a:t>Header</a:t>
            </a:r>
          </a:p>
          <a:p>
            <a:pPr lvl="1"/>
            <a:r>
              <a:rPr lang="en-US" dirty="0"/>
              <a:t>First Level </a:t>
            </a:r>
          </a:p>
          <a:p>
            <a:pPr lvl="2"/>
            <a:r>
              <a:rPr lang="en-US" dirty="0"/>
              <a:t>Second Level</a:t>
            </a:r>
          </a:p>
          <a:p>
            <a:pPr lvl="3"/>
            <a:r>
              <a:rPr lang="en-US" dirty="0"/>
              <a:t>Third Level</a:t>
            </a:r>
          </a:p>
        </p:txBody>
      </p:sp>
    </p:spTree>
    <p:extLst>
      <p:ext uri="{BB962C8B-B14F-4D97-AF65-F5344CB8AC3E}">
        <p14:creationId xmlns:p14="http://schemas.microsoft.com/office/powerpoint/2010/main" val="917947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7.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9.png"/><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640" y="914400"/>
            <a:ext cx="22557900" cy="9144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914640" y="2743203"/>
            <a:ext cx="22557900" cy="966456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8"/>
          <p:cNvSpPr txBox="1">
            <a:spLocks/>
          </p:cNvSpPr>
          <p:nvPr/>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 </a:t>
            </a:r>
            <a:fld id="{38743595-4496-5147-A886-7D133864DF76}" type="slidenum">
              <a:rPr lang="en-US" sz="1600" b="0" i="0" smtClean="0">
                <a:solidFill>
                  <a:schemeClr val="bg2"/>
                </a:solidFill>
                <a:latin typeface="Arial" charset="0"/>
                <a:ea typeface="Arial" charset="0"/>
                <a:cs typeface="Arial" charset="0"/>
              </a:rPr>
              <a:pPr algn="ctr"/>
              <a:t>‹#›</a:t>
            </a:fld>
            <a:endParaRPr lang="en-US" sz="1600" b="0" i="0" dirty="0">
              <a:solidFill>
                <a:schemeClr val="bg2"/>
              </a:solidFill>
              <a:latin typeface="Arial" charset="0"/>
              <a:ea typeface="Arial" charset="0"/>
              <a:cs typeface="Arial" charset="0"/>
            </a:endParaRPr>
          </a:p>
        </p:txBody>
      </p:sp>
      <p:pic>
        <p:nvPicPr>
          <p:cNvPr id="4" name="Picture 3"/>
          <p:cNvPicPr>
            <a:picLocks noChangeAspect="1"/>
          </p:cNvPicPr>
          <p:nvPr/>
        </p:nvPicPr>
        <p:blipFill rotWithShape="1">
          <a:blip r:embed="rId27">
            <a:extLst>
              <a:ext uri="{28A0092B-C50C-407E-A947-70E740481C1C}">
                <a14:useLocalDpi xmlns:a14="http://schemas.microsoft.com/office/drawing/2010/main"/>
              </a:ext>
            </a:extLst>
          </a:blip>
          <a:srcRect l="123" t="-15502" r="-13612" b="-18252"/>
          <a:stretch/>
        </p:blipFill>
        <p:spPr>
          <a:xfrm>
            <a:off x="914638" y="12712392"/>
            <a:ext cx="2981868" cy="758284"/>
          </a:xfrm>
          <a:prstGeom prst="rect">
            <a:avLst/>
          </a:prstGeom>
        </p:spPr>
      </p:pic>
      <p:sp>
        <p:nvSpPr>
          <p:cNvPr id="6" name="Content Placeholder 8">
            <a:extLst>
              <a:ext uri="{FF2B5EF4-FFF2-40B4-BE49-F238E27FC236}">
                <a16:creationId xmlns:a16="http://schemas.microsoft.com/office/drawing/2014/main" id="{E321F721-4826-4E4E-A2A8-70906FC8472E}"/>
              </a:ext>
            </a:extLst>
          </p:cNvPr>
          <p:cNvSpPr txBox="1">
            <a:spLocks/>
          </p:cNvSpPr>
          <p:nvPr/>
        </p:nvSpPr>
        <p:spPr>
          <a:xfrm>
            <a:off x="17848147" y="12837252"/>
            <a:ext cx="506686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Confidential Proprietary Information</a:t>
            </a:r>
            <a:endParaRPr lang="en-US" sz="1600" b="0" i="0" dirty="0">
              <a:solidFill>
                <a:schemeClr val="bg2"/>
              </a:solidFill>
              <a:latin typeface="Arial" charset="0"/>
              <a:ea typeface="Arial" charset="0"/>
              <a:cs typeface="Arial" charset="0"/>
            </a:endParaRPr>
          </a:p>
        </p:txBody>
      </p:sp>
    </p:spTree>
    <p:extLst>
      <p:ext uri="{BB962C8B-B14F-4D97-AF65-F5344CB8AC3E}">
        <p14:creationId xmlns:p14="http://schemas.microsoft.com/office/powerpoint/2010/main" val="11725653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1828800" rtl="0" eaLnBrk="1" latinLnBrk="0" hangingPunct="1">
        <a:lnSpc>
          <a:spcPct val="90000"/>
        </a:lnSpc>
        <a:spcBef>
          <a:spcPct val="0"/>
        </a:spcBef>
        <a:buNone/>
        <a:defRPr sz="56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1828800" rtl="0" eaLnBrk="1" latinLnBrk="0" hangingPunct="1">
        <a:spcBef>
          <a:spcPts val="2400"/>
        </a:spcBef>
        <a:spcAft>
          <a:spcPts val="0"/>
        </a:spcAft>
        <a:buClrTx/>
        <a:buFontTx/>
        <a:buNone/>
        <a:tabLst>
          <a:tab pos="2403476" algn="l"/>
        </a:tabLst>
        <a:defRPr sz="4000" b="0" i="0" kern="1200">
          <a:solidFill>
            <a:schemeClr val="bg2"/>
          </a:solidFill>
          <a:latin typeface="+mn-lt"/>
          <a:ea typeface="Arial" charset="0"/>
          <a:cs typeface="Arial" charset="0"/>
        </a:defRPr>
      </a:lvl1pPr>
      <a:lvl2pPr marL="400050" indent="-400050" algn="l" defTabSz="1828800" rtl="0" eaLnBrk="1" latinLnBrk="0" hangingPunct="1">
        <a:spcBef>
          <a:spcPts val="1200"/>
        </a:spcBef>
        <a:spcAft>
          <a:spcPts val="0"/>
        </a:spcAft>
        <a:buClrTx/>
        <a:buFont typeface="Arial" pitchFamily="34" charset="0"/>
        <a:buChar char="•"/>
        <a:tabLst>
          <a:tab pos="2403476" algn="l"/>
        </a:tabLst>
        <a:defRPr sz="3600" b="0" i="0" kern="1200">
          <a:solidFill>
            <a:schemeClr val="bg2"/>
          </a:solidFill>
          <a:latin typeface="+mn-lt"/>
          <a:ea typeface="Arial" charset="0"/>
          <a:cs typeface="Arial" charset="0"/>
        </a:defRPr>
      </a:lvl2pPr>
      <a:lvl3pPr marL="796926" indent="-400050" algn="l" defTabSz="1828800" rtl="0" eaLnBrk="1" latinLnBrk="0" hangingPunct="1">
        <a:spcBef>
          <a:spcPts val="600"/>
        </a:spcBef>
        <a:spcAft>
          <a:spcPts val="0"/>
        </a:spcAft>
        <a:buClrTx/>
        <a:buFont typeface="Lucida Grande"/>
        <a:buChar char="-"/>
        <a:tabLst>
          <a:tab pos="2403476" algn="l"/>
        </a:tabLst>
        <a:defRPr sz="3200" b="0" i="0" kern="1200">
          <a:solidFill>
            <a:schemeClr val="bg2"/>
          </a:solidFill>
          <a:latin typeface="+mn-lt"/>
          <a:ea typeface="Arial" charset="0"/>
          <a:cs typeface="Arial" charset="0"/>
        </a:defRPr>
      </a:lvl3pPr>
      <a:lvl4pPr marL="1244600" indent="-400050" algn="l" defTabSz="1828800" rtl="0" eaLnBrk="1" latinLnBrk="0" hangingPunct="1">
        <a:spcBef>
          <a:spcPts val="600"/>
        </a:spcBef>
        <a:spcAft>
          <a:spcPts val="0"/>
        </a:spcAft>
        <a:buClrTx/>
        <a:buFont typeface="Arial" pitchFamily="34" charset="0"/>
        <a:buChar char="•"/>
        <a:tabLst>
          <a:tab pos="2403476" algn="l"/>
        </a:tabLst>
        <a:defRPr sz="3200" b="0" i="0" kern="1200">
          <a:solidFill>
            <a:schemeClr val="bg2"/>
          </a:solidFill>
          <a:latin typeface="+mn-lt"/>
          <a:ea typeface="Arial" charset="0"/>
          <a:cs typeface="Arial" charset="0"/>
        </a:defRPr>
      </a:lvl4pPr>
      <a:lvl5pPr marL="1612900" indent="-365126" algn="l" defTabSz="1828800" rtl="0" eaLnBrk="1" latinLnBrk="0" hangingPunct="1">
        <a:spcBef>
          <a:spcPts val="600"/>
        </a:spcBef>
        <a:spcAft>
          <a:spcPts val="0"/>
        </a:spcAft>
        <a:buClrTx/>
        <a:buFont typeface="Lucida Grande"/>
        <a:buChar char="-"/>
        <a:tabLst>
          <a:tab pos="2403476" algn="l"/>
        </a:tabLst>
        <a:defRPr sz="3200" b="0" i="0" kern="1200">
          <a:solidFill>
            <a:schemeClr val="bg2"/>
          </a:solidFill>
          <a:latin typeface="+mn-lt"/>
          <a:ea typeface="Arial" charset="0"/>
          <a:cs typeface="Arial" charset="0"/>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7391">
          <p15:clr>
            <a:srgbClr val="F26B43"/>
          </p15:clr>
        </p15:guide>
        <p15:guide id="5" pos="287">
          <p15:clr>
            <a:srgbClr val="F26B43"/>
          </p15:clr>
        </p15:guide>
        <p15:guide id="6" orient="horz" pos="288">
          <p15:clr>
            <a:srgbClr val="F26B43"/>
          </p15:clr>
        </p15:guide>
        <p15:guide id="7" pos="791">
          <p15:clr>
            <a:srgbClr val="F26B43"/>
          </p15:clr>
        </p15:guide>
        <p15:guide id="8" pos="887">
          <p15:clr>
            <a:srgbClr val="F26B43"/>
          </p15:clr>
        </p15:guide>
        <p15:guide id="9" pos="1391">
          <p15:clr>
            <a:srgbClr val="F26B43"/>
          </p15:clr>
        </p15:guide>
        <p15:guide id="10" pos="1487">
          <p15:clr>
            <a:srgbClr val="F26B43"/>
          </p15:clr>
        </p15:guide>
        <p15:guide id="11" pos="1991">
          <p15:clr>
            <a:srgbClr val="F26B43"/>
          </p15:clr>
        </p15:guide>
        <p15:guide id="12" pos="2087">
          <p15:clr>
            <a:srgbClr val="F26B43"/>
          </p15:clr>
        </p15:guide>
        <p15:guide id="13" pos="2591">
          <p15:clr>
            <a:srgbClr val="F26B43"/>
          </p15:clr>
        </p15:guide>
        <p15:guide id="14" pos="2687">
          <p15:clr>
            <a:srgbClr val="F26B43"/>
          </p15:clr>
        </p15:guide>
        <p15:guide id="15" pos="3191">
          <p15:clr>
            <a:srgbClr val="F26B43"/>
          </p15:clr>
        </p15:guide>
        <p15:guide id="16" pos="3263">
          <p15:clr>
            <a:srgbClr val="F26B43"/>
          </p15:clr>
        </p15:guide>
        <p15:guide id="17" pos="3791">
          <p15:clr>
            <a:srgbClr val="F26B43"/>
          </p15:clr>
        </p15:guide>
        <p15:guide id="18" pos="3863">
          <p15:clr>
            <a:srgbClr val="F26B43"/>
          </p15:clr>
        </p15:guide>
        <p15:guide id="19" pos="4391">
          <p15:clr>
            <a:srgbClr val="F26B43"/>
          </p15:clr>
        </p15:guide>
        <p15:guide id="20" pos="4487">
          <p15:clr>
            <a:srgbClr val="F26B43"/>
          </p15:clr>
        </p15:guide>
        <p15:guide id="21" pos="4991">
          <p15:clr>
            <a:srgbClr val="F26B43"/>
          </p15:clr>
        </p15:guide>
        <p15:guide id="22" pos="5087">
          <p15:clr>
            <a:srgbClr val="F26B43"/>
          </p15:clr>
        </p15:guide>
        <p15:guide id="23" pos="5591">
          <p15:clr>
            <a:srgbClr val="F26B43"/>
          </p15:clr>
        </p15:guide>
        <p15:guide id="24" pos="5663">
          <p15:clr>
            <a:srgbClr val="F26B43"/>
          </p15:clr>
        </p15:guide>
        <p15:guide id="25" pos="6191">
          <p15:clr>
            <a:srgbClr val="F26B43"/>
          </p15:clr>
        </p15:guide>
        <p15:guide id="26" pos="6263">
          <p15:clr>
            <a:srgbClr val="F26B43"/>
          </p15:clr>
        </p15:guide>
        <p15:guide id="27" pos="6791">
          <p15:clr>
            <a:srgbClr val="F26B43"/>
          </p15:clr>
        </p15:guide>
        <p15:guide id="28" pos="6863">
          <p15:clr>
            <a:srgbClr val="F26B43"/>
          </p15:clr>
        </p15:guide>
        <p15:guide id="29" orient="horz"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5339371"/>
            <a:ext cx="8074024" cy="8376630"/>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5784695"/>
            <a:ext cx="3044824" cy="4730906"/>
          </a:xfrm>
          <a:prstGeom prst="rect">
            <a:avLst/>
          </a:prstGeom>
        </p:spPr>
      </p:pic>
      <p:sp>
        <p:nvSpPr>
          <p:cNvPr id="16" name="Oval 15"/>
          <p:cNvSpPr/>
          <p:nvPr/>
        </p:nvSpPr>
        <p:spPr>
          <a:xfrm>
            <a:off x="17218024" y="3352800"/>
            <a:ext cx="5638800" cy="56388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15998825" y="1"/>
            <a:ext cx="3206774" cy="2282814"/>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17218024" y="12192000"/>
            <a:ext cx="1987468" cy="1524000"/>
          </a:xfrm>
          <a:prstGeom prst="rect">
            <a:avLst/>
          </a:prstGeom>
        </p:spPr>
      </p:pic>
      <p:sp>
        <p:nvSpPr>
          <p:cNvPr id="14" name="Rectangle 13"/>
          <p:cNvSpPr/>
          <p:nvPr/>
        </p:nvSpPr>
        <p:spPr>
          <a:xfrm>
            <a:off x="20875624" y="0"/>
            <a:ext cx="137160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292223" y="905436"/>
            <a:ext cx="18809446" cy="28010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06625" y="4105837"/>
            <a:ext cx="17893082" cy="839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20311279" y="3581403"/>
            <a:ext cx="1981198" cy="609598"/>
          </a:xfrm>
          <a:prstGeom prst="rect">
            <a:avLst/>
          </a:prstGeom>
        </p:spPr>
        <p:txBody>
          <a:bodyPr vert="horz" lIns="91440" tIns="45720" rIns="91440" bIns="45720" rtlCol="0" anchor="t"/>
          <a:lstStyle>
            <a:lvl1pPr algn="l">
              <a:defRPr sz="2200" b="0" i="0">
                <a:solidFill>
                  <a:schemeClr val="tx1">
                    <a:tint val="75000"/>
                    <a:alpha val="60000"/>
                  </a:schemeClr>
                </a:solidFill>
              </a:defRPr>
            </a:lvl1pPr>
          </a:lstStyle>
          <a:p>
            <a:fld id="{4509A250-FF31-4206-8172-F9D3106AACB1}" type="datetimeFigureOut">
              <a:rPr lang="en-US" dirty="0"/>
              <a:t>10/6/2021</a:t>
            </a:fld>
            <a:endParaRPr lang="en-US" dirty="0"/>
          </a:p>
        </p:txBody>
      </p:sp>
      <p:sp>
        <p:nvSpPr>
          <p:cNvPr id="5" name="Footer Placeholder 4"/>
          <p:cNvSpPr>
            <a:spLocks noGrp="1"/>
          </p:cNvSpPr>
          <p:nvPr>
            <p:ph type="ftr" sz="quarter" idx="3"/>
          </p:nvPr>
        </p:nvSpPr>
        <p:spPr>
          <a:xfrm rot="5400000">
            <a:off x="17903147" y="6450595"/>
            <a:ext cx="7719590" cy="609602"/>
          </a:xfrm>
          <a:prstGeom prst="rect">
            <a:avLst/>
          </a:prstGeom>
        </p:spPr>
        <p:txBody>
          <a:bodyPr vert="horz" lIns="91440" tIns="45720" rIns="91440" bIns="45720" rtlCol="0" anchor="b"/>
          <a:lstStyle>
            <a:lvl1pPr algn="l">
              <a:defRPr sz="22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20705081" y="591459"/>
            <a:ext cx="1676398" cy="1535374"/>
          </a:xfrm>
          <a:prstGeom prst="rect">
            <a:avLst/>
          </a:prstGeom>
        </p:spPr>
        <p:txBody>
          <a:bodyPr vert="horz" lIns="91440" tIns="45720" rIns="91440" bIns="45720" rtlCol="0" anchor="b"/>
          <a:lstStyle>
            <a:lvl1pPr algn="ctr">
              <a:defRPr sz="56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786309880"/>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Lst>
  <p:txStyles>
    <p:titleStyle>
      <a:lvl1pPr algn="l" defTabSz="914400" rtl="0" eaLnBrk="1" latinLnBrk="0" hangingPunct="1">
        <a:spcBef>
          <a:spcPct val="0"/>
        </a:spcBef>
        <a:buNone/>
        <a:defRPr sz="8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accent1"/>
        </a:buClr>
        <a:buSzPct val="80000"/>
        <a:buFont typeface="Wingdings 3" charset="2"/>
        <a:buChar char=""/>
        <a:defRPr sz="4000" b="0" i="0" kern="1200">
          <a:solidFill>
            <a:schemeClr val="tx1"/>
          </a:solidFill>
          <a:latin typeface="+mj-lt"/>
          <a:ea typeface="+mj-ea"/>
          <a:cs typeface="+mj-cs"/>
        </a:defRPr>
      </a:lvl1pPr>
      <a:lvl2pPr marL="1485900" indent="-571500" algn="l" defTabSz="914400" rtl="0" eaLnBrk="1" latinLnBrk="0" hangingPunct="1">
        <a:spcBef>
          <a:spcPts val="2000"/>
        </a:spcBef>
        <a:spcAft>
          <a:spcPts val="0"/>
        </a:spcAft>
        <a:buClr>
          <a:schemeClr val="accent1"/>
        </a:buClr>
        <a:buSzPct val="80000"/>
        <a:buFont typeface="Wingdings 3" charset="2"/>
        <a:buChar char=""/>
        <a:defRPr sz="3600" b="0" i="0" kern="1200">
          <a:solidFill>
            <a:schemeClr val="tx1"/>
          </a:solidFill>
          <a:latin typeface="+mj-lt"/>
          <a:ea typeface="+mj-ea"/>
          <a:cs typeface="+mj-cs"/>
        </a:defRPr>
      </a:lvl2pPr>
      <a:lvl3pPr marL="2286000" indent="-457200" algn="l" defTabSz="914400" rtl="0" eaLnBrk="1" latinLnBrk="0" hangingPunct="1">
        <a:spcBef>
          <a:spcPts val="2000"/>
        </a:spcBef>
        <a:spcAft>
          <a:spcPts val="0"/>
        </a:spcAft>
        <a:buClr>
          <a:schemeClr val="accent1"/>
        </a:buClr>
        <a:buSzPct val="80000"/>
        <a:buFont typeface="Wingdings 3" charset="2"/>
        <a:buChar char=""/>
        <a:defRPr sz="3200" b="0" i="0" kern="1200">
          <a:solidFill>
            <a:schemeClr val="tx1"/>
          </a:solidFill>
          <a:latin typeface="+mj-lt"/>
          <a:ea typeface="+mj-ea"/>
          <a:cs typeface="+mj-cs"/>
        </a:defRPr>
      </a:lvl3pPr>
      <a:lvl4pPr marL="32004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4pPr>
      <a:lvl5pPr marL="41148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5pPr>
      <a:lvl6pPr marL="50292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6pPr>
      <a:lvl7pPr marL="59436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7pPr>
      <a:lvl8pPr marL="68580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8pPr>
      <a:lvl9pPr marL="77724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8ED4"/>
        </a:solidFill>
        <a:effectLst/>
      </p:bgPr>
    </p:bg>
    <p:spTree>
      <p:nvGrpSpPr>
        <p:cNvPr id="1" name=""/>
        <p:cNvGrpSpPr/>
        <p:nvPr/>
      </p:nvGrpSpPr>
      <p:grpSpPr>
        <a:xfrm>
          <a:off x="0" y="0"/>
          <a:ext cx="0" cy="0"/>
          <a:chOff x="0" y="0"/>
          <a:chExt cx="0" cy="0"/>
        </a:xfrm>
      </p:grpSpPr>
      <p:sp>
        <p:nvSpPr>
          <p:cNvPr id="608" name="object 3"/>
          <p:cNvSpPr txBox="1"/>
          <p:nvPr/>
        </p:nvSpPr>
        <p:spPr>
          <a:xfrm>
            <a:off x="11492229" y="13311344"/>
            <a:ext cx="1399541" cy="221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lgn="l" defTabSz="914400">
              <a:defRPr sz="1600" spc="-5">
                <a:solidFill>
                  <a:srgbClr val="000000"/>
                </a:solidFill>
                <a:latin typeface="Arial"/>
                <a:ea typeface="Arial"/>
                <a:cs typeface="Arial"/>
                <a:sym typeface="Arial"/>
              </a:defRPr>
            </a:lvl1pPr>
          </a:lstStyle>
          <a:p>
            <a:r>
              <a:t>and-us.agency</a:t>
            </a:r>
          </a:p>
        </p:txBody>
      </p:sp>
      <p:sp>
        <p:nvSpPr>
          <p:cNvPr id="610" name="object 4"/>
          <p:cNvSpPr txBox="1"/>
          <p:nvPr/>
        </p:nvSpPr>
        <p:spPr>
          <a:xfrm>
            <a:off x="11114974" y="218870"/>
            <a:ext cx="2181038" cy="228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indent="12700" defTabSz="914400">
              <a:lnSpc>
                <a:spcPct val="110000"/>
              </a:lnSpc>
              <a:defRPr sz="1600" spc="-5">
                <a:solidFill>
                  <a:srgbClr val="285F9B"/>
                </a:solidFill>
                <a:latin typeface="Arial"/>
                <a:ea typeface="Arial"/>
                <a:cs typeface="Arial"/>
                <a:sym typeface="Arial"/>
              </a:defRPr>
            </a:pPr>
            <a:r>
              <a:t>Metlife‿ and</a:t>
            </a:r>
            <a:r>
              <a:rPr spc="-60"/>
              <a:t> </a:t>
            </a:r>
            <a:r>
              <a:t>us</a:t>
            </a:r>
          </a:p>
        </p:txBody>
      </p:sp>
      <p:sp>
        <p:nvSpPr>
          <p:cNvPr id="611" name="object 3"/>
          <p:cNvSpPr txBox="1"/>
          <p:nvPr/>
        </p:nvSpPr>
        <p:spPr>
          <a:xfrm>
            <a:off x="11492229" y="13311344"/>
            <a:ext cx="1399541" cy="221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lgn="l" defTabSz="914400">
              <a:defRPr sz="1600" spc="-5">
                <a:solidFill>
                  <a:srgbClr val="285F9B"/>
                </a:solidFill>
                <a:latin typeface="Arial"/>
                <a:ea typeface="Arial"/>
                <a:cs typeface="Arial"/>
                <a:sym typeface="Arial"/>
              </a:defRPr>
            </a:lvl1pPr>
          </a:lstStyle>
          <a:p>
            <a:r>
              <a:t>and-us.agency</a:t>
            </a:r>
          </a:p>
        </p:txBody>
      </p:sp>
      <p:sp>
        <p:nvSpPr>
          <p:cNvPr id="612" name="Section Two"/>
          <p:cNvSpPr txBox="1"/>
          <p:nvPr/>
        </p:nvSpPr>
        <p:spPr>
          <a:xfrm>
            <a:off x="2258766" y="3513062"/>
            <a:ext cx="19893454" cy="1990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defTabSz="821531">
              <a:lnSpc>
                <a:spcPct val="80000"/>
              </a:lnSpc>
              <a:defRPr sz="15000" b="1">
                <a:solidFill>
                  <a:srgbClr val="ACCD61"/>
                </a:solidFill>
              </a:defRPr>
            </a:lvl1pPr>
          </a:lstStyle>
          <a:p>
            <a:r>
              <a:rPr lang="en-US" dirty="0"/>
              <a:t>LIFE COMES FIRST</a:t>
            </a:r>
            <a:endParaRPr dirty="0"/>
          </a:p>
        </p:txBody>
      </p:sp>
      <p:sp>
        <p:nvSpPr>
          <p:cNvPr id="7" name="Section Two">
            <a:extLst>
              <a:ext uri="{FF2B5EF4-FFF2-40B4-BE49-F238E27FC236}">
                <a16:creationId xmlns:a16="http://schemas.microsoft.com/office/drawing/2014/main" id="{46CF9C38-B300-DB4A-979C-B3FAE4BFA5CB}"/>
              </a:ext>
            </a:extLst>
          </p:cNvPr>
          <p:cNvSpPr txBox="1"/>
          <p:nvPr/>
        </p:nvSpPr>
        <p:spPr>
          <a:xfrm>
            <a:off x="2258766" y="6684639"/>
            <a:ext cx="19893454" cy="1990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defTabSz="821531">
              <a:lnSpc>
                <a:spcPct val="80000"/>
              </a:lnSpc>
              <a:defRPr sz="15000" b="1">
                <a:solidFill>
                  <a:srgbClr val="ACCD61"/>
                </a:solidFill>
              </a:defRPr>
            </a:lvl1pPr>
          </a:lstStyle>
          <a:p>
            <a:r>
              <a:rPr lang="en-US" dirty="0">
                <a:solidFill>
                  <a:schemeClr val="bg1"/>
                </a:solidFill>
              </a:rPr>
              <a:t>CONTENT</a:t>
            </a:r>
          </a:p>
        </p:txBody>
      </p:sp>
      <p:sp>
        <p:nvSpPr>
          <p:cNvPr id="8" name="Rectangle 7">
            <a:extLst>
              <a:ext uri="{FF2B5EF4-FFF2-40B4-BE49-F238E27FC236}">
                <a16:creationId xmlns:a16="http://schemas.microsoft.com/office/drawing/2014/main" id="{993DA5C5-6191-4688-9639-5DA031EAC0D6}"/>
              </a:ext>
            </a:extLst>
          </p:cNvPr>
          <p:cNvSpPr/>
          <p:nvPr/>
        </p:nvSpPr>
        <p:spPr>
          <a:xfrm>
            <a:off x="10316672" y="10775512"/>
            <a:ext cx="1176924" cy="461665"/>
          </a:xfrm>
          <a:prstGeom prst="rect">
            <a:avLst/>
          </a:prstGeom>
        </p:spPr>
        <p:txBody>
          <a:bodyPr wrap="none">
            <a:spAutoFit/>
          </a:bodyPr>
          <a:lstStyle/>
          <a:p>
            <a:r>
              <a:rPr lang="en-US" dirty="0">
                <a:highlight>
                  <a:srgbClr val="FFFF00"/>
                </a:highlight>
              </a:rPr>
              <a:t>7 posts</a:t>
            </a:r>
          </a:p>
        </p:txBody>
      </p:sp>
    </p:spTree>
    <p:extLst>
      <p:ext uri="{BB962C8B-B14F-4D97-AF65-F5344CB8AC3E}">
        <p14:creationId xmlns:p14="http://schemas.microsoft.com/office/powerpoint/2010/main" val="7425555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 name="Animated Posts…"/>
          <p:cNvSpPr txBox="1"/>
          <p:nvPr/>
        </p:nvSpPr>
        <p:spPr>
          <a:xfrm>
            <a:off x="1483272" y="825029"/>
            <a:ext cx="7731065" cy="685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sz="4400" dirty="0">
                <a:latin typeface="Arial" panose="020B0604020202020204" pitchFamily="34" charset="0"/>
                <a:cs typeface="Arial" panose="020B0604020202020204" pitchFamily="34" charset="0"/>
              </a:rPr>
              <a:t>Post</a:t>
            </a:r>
            <a:r>
              <a:rPr lang="en-US" sz="4400" dirty="0">
                <a:latin typeface="Arial" panose="020B0604020202020204" pitchFamily="34" charset="0"/>
                <a:cs typeface="Arial" panose="020B0604020202020204" pitchFamily="34" charset="0"/>
              </a:rPr>
              <a:t> 1 - Prioritizing</a:t>
            </a:r>
            <a:r>
              <a:rPr sz="4400" dirty="0">
                <a:latin typeface="Arial" panose="020B0604020202020204" pitchFamily="34" charset="0"/>
                <a:cs typeface="Arial" panose="020B0604020202020204" pitchFamily="34" charset="0"/>
              </a:rPr>
              <a:t> Life</a:t>
            </a:r>
          </a:p>
        </p:txBody>
      </p:sp>
      <p:sp>
        <p:nvSpPr>
          <p:cNvPr id="352" name="Rectangle"/>
          <p:cNvSpPr/>
          <p:nvPr/>
        </p:nvSpPr>
        <p:spPr>
          <a:xfrm>
            <a:off x="15936605" y="8195488"/>
            <a:ext cx="4981724" cy="186980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latin typeface="Arial" panose="020B0604020202020204" pitchFamily="34" charset="0"/>
              <a:cs typeface="Arial" panose="020B0604020202020204" pitchFamily="34" charset="0"/>
            </a:endParaRPr>
          </a:p>
        </p:txBody>
      </p:sp>
      <p:grpSp>
        <p:nvGrpSpPr>
          <p:cNvPr id="362" name="Group"/>
          <p:cNvGrpSpPr/>
          <p:nvPr/>
        </p:nvGrpSpPr>
        <p:grpSpPr>
          <a:xfrm>
            <a:off x="2853869" y="4101324"/>
            <a:ext cx="17011719" cy="8511029"/>
            <a:chOff x="-1039505" y="-2067864"/>
            <a:chExt cx="7709841" cy="8511029"/>
          </a:xfrm>
        </p:grpSpPr>
        <p:sp>
          <p:nvSpPr>
            <p:cNvPr id="360" name="MetLife is your partner to cover the things that matter most - you, your family and the lives you live.…"/>
            <p:cNvSpPr txBox="1"/>
            <p:nvPr/>
          </p:nvSpPr>
          <p:spPr>
            <a:xfrm>
              <a:off x="2103360" y="-2067864"/>
              <a:ext cx="4566976" cy="1591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algn="l">
                <a:defRPr sz="1500">
                  <a:solidFill>
                    <a:srgbClr val="1A1A1A">
                      <a:alpha val="96704"/>
                    </a:srgbClr>
                  </a:solidFill>
                </a:defRPr>
              </a:pPr>
              <a:r>
                <a:rPr lang="en-US" sz="3200" dirty="0">
                  <a:latin typeface="Arial" panose="020B0604020202020204" pitchFamily="34" charset="0"/>
                  <a:cs typeface="Arial" panose="020B0604020202020204" pitchFamily="34" charset="0"/>
                </a:rPr>
                <a:t>MetLife is your partner to cover the things that matter most – you, your family, and the lives you live. Offering various flexible and affordable protection solutions. With over 150 years of protection expertise, 100 million customers globally, and over </a:t>
              </a:r>
              <a:r>
                <a:rPr lang="en-US" sz="3200" dirty="0">
                  <a:solidFill>
                    <a:srgbClr val="1A1A1A">
                      <a:alpha val="96704"/>
                    </a:srgbClr>
                  </a:solidFill>
                  <a:latin typeface="Arial" panose="020B0604020202020204" pitchFamily="34" charset="0"/>
                  <a:cs typeface="Arial" panose="020B0604020202020204" pitchFamily="34" charset="0"/>
                </a:rPr>
                <a:t>40,000 happily protected customers in the Lebanon, we are more than just insurance. We put what really matters first.</a:t>
              </a: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For more information, contact me and I will help you to tailor a plan that is adapted to your needs.</a:t>
              </a: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#LifeComesFirst #MetLife #MetLifeLebanon #Protection #Insurance #ProtectionExperts </a:t>
              </a: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endParaRPr lang="en-US" sz="3200" dirty="0">
                <a:latin typeface="Arial" panose="020B0604020202020204" pitchFamily="34" charset="0"/>
                <a:cs typeface="Arial" panose="020B0604020202020204" pitchFamily="34" charset="0"/>
              </a:endParaRPr>
            </a:p>
          </p:txBody>
        </p:sp>
        <p:sp>
          <p:nvSpPr>
            <p:cNvPr id="361" name="#LifeComesFirst #Metlife #ProtectionExperts"/>
            <p:cNvSpPr txBox="1"/>
            <p:nvPr/>
          </p:nvSpPr>
          <p:spPr>
            <a:xfrm>
              <a:off x="-1039505" y="5543657"/>
              <a:ext cx="3794492" cy="8995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a:defRPr sz="1600">
                  <a:solidFill>
                    <a:schemeClr val="accent1">
                      <a:lumOff val="-13575"/>
                    </a:schemeClr>
                  </a:solidFill>
                </a:defRPr>
              </a:lvl1pPr>
            </a:lstStyle>
            <a:p>
              <a:pPr>
                <a:defRPr sz="1500">
                  <a:solidFill>
                    <a:srgbClr val="1A1A1A">
                      <a:alpha val="96704"/>
                    </a:srgbClr>
                  </a:solidFill>
                </a:defRPr>
              </a:pPr>
              <a:endParaRPr lang="en-US" sz="2000" dirty="0">
                <a:solidFill>
                  <a:srgbClr val="1A1A1A">
                    <a:alpha val="96704"/>
                  </a:srgbClr>
                </a:solidFill>
                <a:latin typeface="Arial" panose="020B0604020202020204" pitchFamily="34" charset="0"/>
                <a:cs typeface="Arial" panose="020B0604020202020204" pitchFamily="34" charset="0"/>
              </a:endParaRPr>
            </a:p>
          </p:txBody>
        </p:sp>
      </p:grpSp>
      <p:pic>
        <p:nvPicPr>
          <p:cNvPr id="363" name="Image" descr="Image"/>
          <p:cNvPicPr>
            <a:picLocks noChangeAspect="1"/>
          </p:cNvPicPr>
          <p:nvPr/>
        </p:nvPicPr>
        <p:blipFill>
          <a:blip r:embed="rId2"/>
          <a:srcRect r="74372"/>
          <a:stretch>
            <a:fillRect/>
          </a:stretch>
        </p:blipFill>
        <p:spPr>
          <a:xfrm>
            <a:off x="7806195" y="6823734"/>
            <a:ext cx="503691" cy="426126"/>
          </a:xfrm>
          <a:prstGeom prst="rect">
            <a:avLst/>
          </a:prstGeom>
          <a:ln w="12700">
            <a:miter lim="400000"/>
          </a:ln>
        </p:spPr>
      </p:pic>
      <p:sp>
        <p:nvSpPr>
          <p:cNvPr id="369" name="Group"/>
          <p:cNvSpPr txBox="1"/>
          <p:nvPr/>
        </p:nvSpPr>
        <p:spPr>
          <a:xfrm>
            <a:off x="14008862" y="8628915"/>
            <a:ext cx="9709728" cy="2820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r" rtl="1"/>
            <a:endParaRPr lang="en-US" sz="3000" dirty="0">
              <a:solidFill>
                <a:srgbClr val="000000"/>
              </a:solidFill>
              <a:latin typeface="Arial" panose="020B0604020202020204" pitchFamily="34" charset="0"/>
              <a:cs typeface="Arial" panose="020B0604020202020204" pitchFamily="34" charset="0"/>
            </a:endParaRPr>
          </a:p>
        </p:txBody>
      </p:sp>
      <p:sp>
        <p:nvSpPr>
          <p:cNvPr id="58" name="Animated Posts…">
            <a:extLst>
              <a:ext uri="{FF2B5EF4-FFF2-40B4-BE49-F238E27FC236}">
                <a16:creationId xmlns:a16="http://schemas.microsoft.com/office/drawing/2014/main" id="{9029237B-E76C-C94A-A703-BBD2164B929D}"/>
              </a:ext>
            </a:extLst>
          </p:cNvPr>
          <p:cNvSpPr txBox="1"/>
          <p:nvPr/>
        </p:nvSpPr>
        <p:spPr>
          <a:xfrm>
            <a:off x="9788582" y="2969650"/>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FA29454-9390-094D-A89C-D6F036C58364}"/>
              </a:ext>
            </a:extLst>
          </p:cNvPr>
          <p:cNvSpPr/>
          <p:nvPr/>
        </p:nvSpPr>
        <p:spPr>
          <a:xfrm>
            <a:off x="19065325" y="10789083"/>
            <a:ext cx="4653633" cy="553998"/>
          </a:xfrm>
          <a:prstGeom prst="rect">
            <a:avLst/>
          </a:prstGeom>
        </p:spPr>
        <p:txBody>
          <a:bodyPr wrap="square">
            <a:spAutoFit/>
          </a:bodyPr>
          <a:lstStyle/>
          <a:p>
            <a:pPr algn="r" rtl="1"/>
            <a:endParaRPr lang="en-US" sz="3000" dirty="0">
              <a:solidFill>
                <a:schemeClr val="accent1">
                  <a:lumOff val="-13575"/>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28BA992-D6DF-4740-825A-31CDE9B7B6A8}"/>
              </a:ext>
            </a:extLst>
          </p:cNvPr>
          <p:cNvPicPr>
            <a:picLocks noChangeAspect="1"/>
          </p:cNvPicPr>
          <p:nvPr/>
        </p:nvPicPr>
        <p:blipFill>
          <a:blip r:embed="rId3"/>
          <a:stretch>
            <a:fillRect/>
          </a:stretch>
        </p:blipFill>
        <p:spPr>
          <a:xfrm>
            <a:off x="2437715" y="4221862"/>
            <a:ext cx="5067789" cy="6381661"/>
          </a:xfrm>
          <a:prstGeom prst="rect">
            <a:avLst/>
          </a:prstGeom>
        </p:spPr>
      </p:pic>
      <p:sp>
        <p:nvSpPr>
          <p:cNvPr id="13" name="Animated Posts…">
            <a:extLst>
              <a:ext uri="{FF2B5EF4-FFF2-40B4-BE49-F238E27FC236}">
                <a16:creationId xmlns:a16="http://schemas.microsoft.com/office/drawing/2014/main" id="{34E04B2A-D379-4821-9CDD-2DB82EECFB22}"/>
              </a:ext>
            </a:extLst>
          </p:cNvPr>
          <p:cNvSpPr txBox="1"/>
          <p:nvPr/>
        </p:nvSpPr>
        <p:spPr>
          <a:xfrm>
            <a:off x="2437716" y="2961932"/>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8266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 name="Animated Posts…"/>
          <p:cNvSpPr txBox="1"/>
          <p:nvPr/>
        </p:nvSpPr>
        <p:spPr>
          <a:xfrm>
            <a:off x="1483272" y="825029"/>
            <a:ext cx="7731065" cy="685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4400" dirty="0">
                <a:latin typeface="Arial" panose="020B0604020202020204" pitchFamily="34" charset="0"/>
                <a:cs typeface="Arial" panose="020B0604020202020204" pitchFamily="34" charset="0"/>
              </a:rPr>
              <a:t>Post 2 - Prioritizing Life</a:t>
            </a:r>
          </a:p>
        </p:txBody>
      </p:sp>
      <p:sp>
        <p:nvSpPr>
          <p:cNvPr id="352" name="Rectangle"/>
          <p:cNvSpPr/>
          <p:nvPr/>
        </p:nvSpPr>
        <p:spPr>
          <a:xfrm>
            <a:off x="15936605" y="8195488"/>
            <a:ext cx="4981724" cy="186980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latin typeface="Arial" panose="020B0604020202020204" pitchFamily="34" charset="0"/>
              <a:cs typeface="Arial" panose="020B0604020202020204" pitchFamily="34" charset="0"/>
            </a:endParaRPr>
          </a:p>
        </p:txBody>
      </p:sp>
      <p:grpSp>
        <p:nvGrpSpPr>
          <p:cNvPr id="362" name="Group"/>
          <p:cNvGrpSpPr/>
          <p:nvPr/>
        </p:nvGrpSpPr>
        <p:grpSpPr>
          <a:xfrm>
            <a:off x="2853869" y="4101324"/>
            <a:ext cx="17011719" cy="8511029"/>
            <a:chOff x="-1039505" y="-2067864"/>
            <a:chExt cx="7709841" cy="8511029"/>
          </a:xfrm>
        </p:grpSpPr>
        <p:sp>
          <p:nvSpPr>
            <p:cNvPr id="360" name="MetLife is your partner to cover the things that matter most - you, your family and the lives you live.…"/>
            <p:cNvSpPr txBox="1"/>
            <p:nvPr/>
          </p:nvSpPr>
          <p:spPr>
            <a:xfrm>
              <a:off x="2103360" y="-2067864"/>
              <a:ext cx="4566976" cy="1591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algn="l"/>
              <a:r>
                <a:rPr lang="en-US" sz="3200" dirty="0">
                  <a:solidFill>
                    <a:srgbClr val="1A1A1A">
                      <a:alpha val="96704"/>
                    </a:srgbClr>
                  </a:solidFill>
                  <a:latin typeface="Arial" panose="020B0604020202020204" pitchFamily="34" charset="0"/>
                  <a:cs typeface="Arial" panose="020B0604020202020204" pitchFamily="34" charset="0"/>
                </a:rPr>
                <a:t>With 150 years of protection expertise, we’re more than just insurance -we put what really matters, first. With a variety of solutions to protect your life and the future lives of your loved ones against unforeseen life events, MetLife has your priorities covered.</a:t>
              </a: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#LifeComesFirst #MetLife #MetLifeLebanon #Protection #Insurance #ProtectionExperts </a:t>
              </a: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endParaRPr lang="en-US" sz="3200" dirty="0">
                <a:latin typeface="Arial" panose="020B0604020202020204" pitchFamily="34" charset="0"/>
                <a:cs typeface="Arial" panose="020B0604020202020204" pitchFamily="34" charset="0"/>
              </a:endParaRPr>
            </a:p>
          </p:txBody>
        </p:sp>
        <p:sp>
          <p:nvSpPr>
            <p:cNvPr id="361" name="#LifeComesFirst #Metlife #ProtectionExperts"/>
            <p:cNvSpPr txBox="1"/>
            <p:nvPr/>
          </p:nvSpPr>
          <p:spPr>
            <a:xfrm>
              <a:off x="-1039505" y="5543657"/>
              <a:ext cx="3794492" cy="8995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a:defRPr sz="1600">
                  <a:solidFill>
                    <a:schemeClr val="accent1">
                      <a:lumOff val="-13575"/>
                    </a:schemeClr>
                  </a:solidFill>
                </a:defRPr>
              </a:lvl1pPr>
            </a:lstStyle>
            <a:p>
              <a:pPr>
                <a:defRPr sz="1500">
                  <a:solidFill>
                    <a:srgbClr val="1A1A1A">
                      <a:alpha val="96704"/>
                    </a:srgbClr>
                  </a:solidFill>
                </a:defRPr>
              </a:pPr>
              <a:endParaRPr lang="en-US" sz="2000" dirty="0">
                <a:solidFill>
                  <a:srgbClr val="1A1A1A">
                    <a:alpha val="96704"/>
                  </a:srgbClr>
                </a:solidFill>
                <a:latin typeface="Arial" panose="020B0604020202020204" pitchFamily="34" charset="0"/>
                <a:cs typeface="Arial" panose="020B0604020202020204" pitchFamily="34" charset="0"/>
              </a:endParaRPr>
            </a:p>
          </p:txBody>
        </p:sp>
      </p:grpSp>
      <p:pic>
        <p:nvPicPr>
          <p:cNvPr id="363" name="Image" descr="Image"/>
          <p:cNvPicPr>
            <a:picLocks noChangeAspect="1"/>
          </p:cNvPicPr>
          <p:nvPr/>
        </p:nvPicPr>
        <p:blipFill>
          <a:blip r:embed="rId2"/>
          <a:srcRect r="74372"/>
          <a:stretch>
            <a:fillRect/>
          </a:stretch>
        </p:blipFill>
        <p:spPr>
          <a:xfrm>
            <a:off x="7806195" y="6823734"/>
            <a:ext cx="503691" cy="426126"/>
          </a:xfrm>
          <a:prstGeom prst="rect">
            <a:avLst/>
          </a:prstGeom>
          <a:ln w="12700">
            <a:miter lim="400000"/>
          </a:ln>
        </p:spPr>
      </p:pic>
      <p:sp>
        <p:nvSpPr>
          <p:cNvPr id="369" name="Group"/>
          <p:cNvSpPr txBox="1"/>
          <p:nvPr/>
        </p:nvSpPr>
        <p:spPr>
          <a:xfrm>
            <a:off x="14008862" y="8628915"/>
            <a:ext cx="9709728" cy="2820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r" rtl="1"/>
            <a:endParaRPr lang="en-US" sz="3000" dirty="0">
              <a:solidFill>
                <a:srgbClr val="000000"/>
              </a:solidFill>
              <a:latin typeface="Arial" panose="020B0604020202020204" pitchFamily="34" charset="0"/>
              <a:cs typeface="Arial" panose="020B0604020202020204" pitchFamily="34" charset="0"/>
            </a:endParaRPr>
          </a:p>
        </p:txBody>
      </p:sp>
      <p:sp>
        <p:nvSpPr>
          <p:cNvPr id="58" name="Animated Posts…">
            <a:extLst>
              <a:ext uri="{FF2B5EF4-FFF2-40B4-BE49-F238E27FC236}">
                <a16:creationId xmlns:a16="http://schemas.microsoft.com/office/drawing/2014/main" id="{9029237B-E76C-C94A-A703-BBD2164B929D}"/>
              </a:ext>
            </a:extLst>
          </p:cNvPr>
          <p:cNvSpPr txBox="1"/>
          <p:nvPr/>
        </p:nvSpPr>
        <p:spPr>
          <a:xfrm>
            <a:off x="9788582" y="2969650"/>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FA29454-9390-094D-A89C-D6F036C58364}"/>
              </a:ext>
            </a:extLst>
          </p:cNvPr>
          <p:cNvSpPr/>
          <p:nvPr/>
        </p:nvSpPr>
        <p:spPr>
          <a:xfrm>
            <a:off x="19065325" y="10789083"/>
            <a:ext cx="4653633" cy="553998"/>
          </a:xfrm>
          <a:prstGeom prst="rect">
            <a:avLst/>
          </a:prstGeom>
        </p:spPr>
        <p:txBody>
          <a:bodyPr wrap="square">
            <a:spAutoFit/>
          </a:bodyPr>
          <a:lstStyle/>
          <a:p>
            <a:pPr algn="r" rtl="1"/>
            <a:endParaRPr lang="en-US" sz="3000" dirty="0">
              <a:solidFill>
                <a:schemeClr val="accent1">
                  <a:lumOff val="-13575"/>
                </a:schemeClr>
              </a:solidFill>
              <a:latin typeface="Arial" panose="020B0604020202020204" pitchFamily="34" charset="0"/>
              <a:cs typeface="Arial" panose="020B0604020202020204" pitchFamily="34" charset="0"/>
            </a:endParaRPr>
          </a:p>
        </p:txBody>
      </p:sp>
      <p:sp>
        <p:nvSpPr>
          <p:cNvPr id="13" name="Animated Posts…">
            <a:extLst>
              <a:ext uri="{FF2B5EF4-FFF2-40B4-BE49-F238E27FC236}">
                <a16:creationId xmlns:a16="http://schemas.microsoft.com/office/drawing/2014/main" id="{34E04B2A-D379-4821-9CDD-2DB82EECFB22}"/>
              </a:ext>
            </a:extLst>
          </p:cNvPr>
          <p:cNvSpPr txBox="1"/>
          <p:nvPr/>
        </p:nvSpPr>
        <p:spPr>
          <a:xfrm>
            <a:off x="2437716" y="2961932"/>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E32FFD7-756B-4D83-B631-B19613318B1F}"/>
              </a:ext>
            </a:extLst>
          </p:cNvPr>
          <p:cNvPicPr>
            <a:picLocks noChangeAspect="1"/>
          </p:cNvPicPr>
          <p:nvPr/>
        </p:nvPicPr>
        <p:blipFill>
          <a:blip r:embed="rId3"/>
          <a:stretch>
            <a:fillRect/>
          </a:stretch>
        </p:blipFill>
        <p:spPr>
          <a:xfrm>
            <a:off x="2449420" y="4221862"/>
            <a:ext cx="5197435" cy="6381660"/>
          </a:xfrm>
          <a:prstGeom prst="rect">
            <a:avLst/>
          </a:prstGeom>
        </p:spPr>
      </p:pic>
    </p:spTree>
    <p:extLst>
      <p:ext uri="{BB962C8B-B14F-4D97-AF65-F5344CB8AC3E}">
        <p14:creationId xmlns:p14="http://schemas.microsoft.com/office/powerpoint/2010/main" val="14252208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 name="Animated Posts…"/>
          <p:cNvSpPr txBox="1"/>
          <p:nvPr/>
        </p:nvSpPr>
        <p:spPr>
          <a:xfrm>
            <a:off x="1483272" y="825029"/>
            <a:ext cx="13305390" cy="685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4400" dirty="0"/>
              <a:t>Posts 3 - Experts in Protection</a:t>
            </a:r>
          </a:p>
        </p:txBody>
      </p:sp>
      <p:sp>
        <p:nvSpPr>
          <p:cNvPr id="352" name="Rectangle"/>
          <p:cNvSpPr/>
          <p:nvPr/>
        </p:nvSpPr>
        <p:spPr>
          <a:xfrm>
            <a:off x="15936605" y="8195488"/>
            <a:ext cx="4981724" cy="186980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latin typeface="Arial" panose="020B0604020202020204" pitchFamily="34" charset="0"/>
              <a:cs typeface="Arial" panose="020B0604020202020204" pitchFamily="34" charset="0"/>
            </a:endParaRPr>
          </a:p>
        </p:txBody>
      </p:sp>
      <p:grpSp>
        <p:nvGrpSpPr>
          <p:cNvPr id="362" name="Group"/>
          <p:cNvGrpSpPr/>
          <p:nvPr/>
        </p:nvGrpSpPr>
        <p:grpSpPr>
          <a:xfrm>
            <a:off x="2853869" y="4101324"/>
            <a:ext cx="17011719" cy="8511029"/>
            <a:chOff x="-1039505" y="-2067864"/>
            <a:chExt cx="7709841" cy="8511029"/>
          </a:xfrm>
        </p:grpSpPr>
        <p:sp>
          <p:nvSpPr>
            <p:cNvPr id="360" name="MetLife is your partner to cover the things that matter most - you, your family and the lives you live.…"/>
            <p:cNvSpPr txBox="1"/>
            <p:nvPr/>
          </p:nvSpPr>
          <p:spPr>
            <a:xfrm>
              <a:off x="2103360" y="-2067864"/>
              <a:ext cx="4566976" cy="1591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algn="l"/>
              <a:r>
                <a:rPr lang="en-US" sz="3200" dirty="0">
                  <a:solidFill>
                    <a:srgbClr val="1A1A1A">
                      <a:alpha val="96704"/>
                    </a:srgbClr>
                  </a:solidFill>
                  <a:latin typeface="Arial" panose="020B0604020202020204" pitchFamily="34" charset="0"/>
                  <a:cs typeface="Arial" panose="020B0604020202020204" pitchFamily="34" charset="0"/>
                </a:rPr>
                <a:t>We know our lives are all different. Which is why we tailor our plans to suit your needs. With us, you’ll find a wide range of Protection solutions for you and your family and for any budget or requirement. For more information, For more information, contact me and I will help you to tailor a plan that is adapted to your needs.</a:t>
              </a:r>
              <a:endParaRPr lang="en-US" sz="3200" dirty="0"/>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#LifeComesFirst #MetLife #MetLifeLebanon #Protection #Insurance #ProtectionExperts </a:t>
              </a: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endParaRPr lang="en-US" sz="3200" dirty="0">
                <a:latin typeface="Arial" panose="020B0604020202020204" pitchFamily="34" charset="0"/>
                <a:cs typeface="Arial" panose="020B0604020202020204" pitchFamily="34" charset="0"/>
              </a:endParaRPr>
            </a:p>
          </p:txBody>
        </p:sp>
        <p:sp>
          <p:nvSpPr>
            <p:cNvPr id="361" name="#LifeComesFirst #Metlife #ProtectionExperts"/>
            <p:cNvSpPr txBox="1"/>
            <p:nvPr/>
          </p:nvSpPr>
          <p:spPr>
            <a:xfrm>
              <a:off x="-1039505" y="5543657"/>
              <a:ext cx="3794492" cy="8995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a:defRPr sz="1600">
                  <a:solidFill>
                    <a:schemeClr val="accent1">
                      <a:lumOff val="-13575"/>
                    </a:schemeClr>
                  </a:solidFill>
                </a:defRPr>
              </a:lvl1pPr>
            </a:lstStyle>
            <a:p>
              <a:pPr>
                <a:defRPr sz="1500">
                  <a:solidFill>
                    <a:srgbClr val="1A1A1A">
                      <a:alpha val="96704"/>
                    </a:srgbClr>
                  </a:solidFill>
                </a:defRPr>
              </a:pPr>
              <a:endParaRPr lang="en-US" sz="2000" dirty="0">
                <a:solidFill>
                  <a:srgbClr val="1A1A1A">
                    <a:alpha val="96704"/>
                  </a:srgbClr>
                </a:solidFill>
                <a:latin typeface="Arial" panose="020B0604020202020204" pitchFamily="34" charset="0"/>
                <a:cs typeface="Arial" panose="020B0604020202020204" pitchFamily="34" charset="0"/>
              </a:endParaRPr>
            </a:p>
          </p:txBody>
        </p:sp>
      </p:grpSp>
      <p:pic>
        <p:nvPicPr>
          <p:cNvPr id="363" name="Image" descr="Image"/>
          <p:cNvPicPr>
            <a:picLocks noChangeAspect="1"/>
          </p:cNvPicPr>
          <p:nvPr/>
        </p:nvPicPr>
        <p:blipFill>
          <a:blip r:embed="rId2"/>
          <a:srcRect r="74372"/>
          <a:stretch>
            <a:fillRect/>
          </a:stretch>
        </p:blipFill>
        <p:spPr>
          <a:xfrm>
            <a:off x="7806195" y="6823734"/>
            <a:ext cx="503691" cy="426126"/>
          </a:xfrm>
          <a:prstGeom prst="rect">
            <a:avLst/>
          </a:prstGeom>
          <a:ln w="12700">
            <a:miter lim="400000"/>
          </a:ln>
        </p:spPr>
      </p:pic>
      <p:sp>
        <p:nvSpPr>
          <p:cNvPr id="369" name="Group"/>
          <p:cNvSpPr txBox="1"/>
          <p:nvPr/>
        </p:nvSpPr>
        <p:spPr>
          <a:xfrm>
            <a:off x="14008862" y="8628915"/>
            <a:ext cx="9709728" cy="2820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r" rtl="1"/>
            <a:endParaRPr lang="en-US" sz="3000" dirty="0">
              <a:solidFill>
                <a:srgbClr val="000000"/>
              </a:solidFill>
              <a:latin typeface="Arial" panose="020B0604020202020204" pitchFamily="34" charset="0"/>
              <a:cs typeface="Arial" panose="020B0604020202020204" pitchFamily="34" charset="0"/>
            </a:endParaRPr>
          </a:p>
        </p:txBody>
      </p:sp>
      <p:sp>
        <p:nvSpPr>
          <p:cNvPr id="58" name="Animated Posts…">
            <a:extLst>
              <a:ext uri="{FF2B5EF4-FFF2-40B4-BE49-F238E27FC236}">
                <a16:creationId xmlns:a16="http://schemas.microsoft.com/office/drawing/2014/main" id="{9029237B-E76C-C94A-A703-BBD2164B929D}"/>
              </a:ext>
            </a:extLst>
          </p:cNvPr>
          <p:cNvSpPr txBox="1"/>
          <p:nvPr/>
        </p:nvSpPr>
        <p:spPr>
          <a:xfrm>
            <a:off x="9788582" y="2969650"/>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FA29454-9390-094D-A89C-D6F036C58364}"/>
              </a:ext>
            </a:extLst>
          </p:cNvPr>
          <p:cNvSpPr/>
          <p:nvPr/>
        </p:nvSpPr>
        <p:spPr>
          <a:xfrm>
            <a:off x="19065325" y="10789083"/>
            <a:ext cx="4653633" cy="553998"/>
          </a:xfrm>
          <a:prstGeom prst="rect">
            <a:avLst/>
          </a:prstGeom>
        </p:spPr>
        <p:txBody>
          <a:bodyPr wrap="square">
            <a:spAutoFit/>
          </a:bodyPr>
          <a:lstStyle/>
          <a:p>
            <a:pPr algn="r" rtl="1"/>
            <a:endParaRPr lang="en-US" sz="3000" dirty="0">
              <a:solidFill>
                <a:schemeClr val="accent1">
                  <a:lumOff val="-13575"/>
                </a:schemeClr>
              </a:solidFill>
              <a:latin typeface="Arial" panose="020B0604020202020204" pitchFamily="34" charset="0"/>
              <a:cs typeface="Arial" panose="020B0604020202020204" pitchFamily="34" charset="0"/>
            </a:endParaRPr>
          </a:p>
        </p:txBody>
      </p:sp>
      <p:sp>
        <p:nvSpPr>
          <p:cNvPr id="13" name="Animated Posts…">
            <a:extLst>
              <a:ext uri="{FF2B5EF4-FFF2-40B4-BE49-F238E27FC236}">
                <a16:creationId xmlns:a16="http://schemas.microsoft.com/office/drawing/2014/main" id="{34E04B2A-D379-4821-9CDD-2DB82EECFB22}"/>
              </a:ext>
            </a:extLst>
          </p:cNvPr>
          <p:cNvSpPr txBox="1"/>
          <p:nvPr/>
        </p:nvSpPr>
        <p:spPr>
          <a:xfrm>
            <a:off x="2437716" y="2961932"/>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Carousel folder</a:t>
            </a:r>
            <a:endParaRPr sz="3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45EB0CB-E1AC-4ECA-A231-FFB8D450122D}"/>
              </a:ext>
            </a:extLst>
          </p:cNvPr>
          <p:cNvPicPr>
            <a:picLocks noChangeAspect="1"/>
          </p:cNvPicPr>
          <p:nvPr/>
        </p:nvPicPr>
        <p:blipFill>
          <a:blip r:embed="rId3"/>
          <a:stretch>
            <a:fillRect/>
          </a:stretch>
        </p:blipFill>
        <p:spPr>
          <a:xfrm>
            <a:off x="1001956" y="4289906"/>
            <a:ext cx="8054008" cy="2806448"/>
          </a:xfrm>
          <a:prstGeom prst="rect">
            <a:avLst/>
          </a:prstGeom>
        </p:spPr>
      </p:pic>
    </p:spTree>
    <p:extLst>
      <p:ext uri="{BB962C8B-B14F-4D97-AF65-F5344CB8AC3E}">
        <p14:creationId xmlns:p14="http://schemas.microsoft.com/office/powerpoint/2010/main" val="39542011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 name="Animated Posts…"/>
          <p:cNvSpPr txBox="1"/>
          <p:nvPr/>
        </p:nvSpPr>
        <p:spPr>
          <a:xfrm>
            <a:off x="1483272" y="825029"/>
            <a:ext cx="8372524" cy="685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sz="4400" dirty="0">
                <a:latin typeface="Arial" panose="020B0604020202020204" pitchFamily="34" charset="0"/>
                <a:cs typeface="Arial" panose="020B0604020202020204" pitchFamily="34" charset="0"/>
              </a:rPr>
              <a:t>Post</a:t>
            </a:r>
            <a:r>
              <a:rPr lang="en-US" sz="4400" dirty="0">
                <a:latin typeface="Arial" panose="020B0604020202020204" pitchFamily="34" charset="0"/>
                <a:cs typeface="Arial" panose="020B0604020202020204" pitchFamily="34" charset="0"/>
              </a:rPr>
              <a:t> 4 </a:t>
            </a:r>
            <a:r>
              <a:rPr lang="en-US" sz="4400" b="1" dirty="0">
                <a:solidFill>
                  <a:srgbClr val="000000"/>
                </a:solidFill>
                <a:latin typeface="Arial" panose="020B0604020202020204" pitchFamily="34" charset="0"/>
                <a:cs typeface="Arial" panose="020B0604020202020204" pitchFamily="34" charset="0"/>
              </a:rPr>
              <a:t>- Experts in Protection</a:t>
            </a:r>
            <a:endParaRPr sz="4400" b="1" dirty="0">
              <a:solidFill>
                <a:srgbClr val="000000"/>
              </a:solidFill>
              <a:latin typeface="Arial" panose="020B0604020202020204" pitchFamily="34" charset="0"/>
              <a:cs typeface="Arial" panose="020B0604020202020204" pitchFamily="34" charset="0"/>
            </a:endParaRPr>
          </a:p>
        </p:txBody>
      </p:sp>
      <p:sp>
        <p:nvSpPr>
          <p:cNvPr id="352" name="Rectangle"/>
          <p:cNvSpPr/>
          <p:nvPr/>
        </p:nvSpPr>
        <p:spPr>
          <a:xfrm>
            <a:off x="15936605" y="8195488"/>
            <a:ext cx="4981724" cy="186980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latin typeface="Arial" panose="020B0604020202020204" pitchFamily="34" charset="0"/>
              <a:cs typeface="Arial" panose="020B0604020202020204" pitchFamily="34" charset="0"/>
            </a:endParaRPr>
          </a:p>
        </p:txBody>
      </p:sp>
      <p:grpSp>
        <p:nvGrpSpPr>
          <p:cNvPr id="362" name="Group"/>
          <p:cNvGrpSpPr/>
          <p:nvPr/>
        </p:nvGrpSpPr>
        <p:grpSpPr>
          <a:xfrm>
            <a:off x="2853869" y="4101324"/>
            <a:ext cx="17011719" cy="8511029"/>
            <a:chOff x="-1039505" y="-2067864"/>
            <a:chExt cx="7709841" cy="8511029"/>
          </a:xfrm>
        </p:grpSpPr>
        <p:sp>
          <p:nvSpPr>
            <p:cNvPr id="360" name="MetLife is your partner to cover the things that matter most - you, your family and the lives you live.…"/>
            <p:cNvSpPr txBox="1"/>
            <p:nvPr/>
          </p:nvSpPr>
          <p:spPr>
            <a:xfrm>
              <a:off x="2103360" y="-2067864"/>
              <a:ext cx="4566976" cy="1591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algn="l"/>
              <a:r>
                <a:rPr lang="en-US" sz="3200" dirty="0">
                  <a:solidFill>
                    <a:srgbClr val="1A1A1A">
                      <a:alpha val="96704"/>
                    </a:srgbClr>
                  </a:solidFill>
                  <a:latin typeface="Arial" panose="020B0604020202020204" pitchFamily="34" charset="0"/>
                  <a:cs typeface="Arial" panose="020B0604020202020204" pitchFamily="34" charset="0"/>
                </a:rPr>
                <a:t>We will always have you covered with our wide range of Protection Solutions for you and your family. With worldwide coverage, our policies go wherever you go. Join us and 40,000 other Lebanese insured customers</a:t>
              </a:r>
            </a:p>
            <a:p>
              <a:pPr algn="l"/>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For more information, For more information, contact me and I will help you to tailor a plan that is adapted to your needs.</a:t>
              </a: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#LifeComesFirst #MetLife #MetLifeLebanon #Protection #Insurance #ProtectionExperts </a:t>
              </a: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endParaRPr lang="en-US" sz="3200" dirty="0">
                <a:latin typeface="Arial" panose="020B0604020202020204" pitchFamily="34" charset="0"/>
                <a:cs typeface="Arial" panose="020B0604020202020204" pitchFamily="34" charset="0"/>
              </a:endParaRPr>
            </a:p>
          </p:txBody>
        </p:sp>
        <p:sp>
          <p:nvSpPr>
            <p:cNvPr id="361" name="#LifeComesFirst #Metlife #ProtectionExperts"/>
            <p:cNvSpPr txBox="1"/>
            <p:nvPr/>
          </p:nvSpPr>
          <p:spPr>
            <a:xfrm>
              <a:off x="-1039505" y="5543657"/>
              <a:ext cx="3794492" cy="8995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a:defRPr sz="1600">
                  <a:solidFill>
                    <a:schemeClr val="accent1">
                      <a:lumOff val="-13575"/>
                    </a:schemeClr>
                  </a:solidFill>
                </a:defRPr>
              </a:lvl1pPr>
            </a:lstStyle>
            <a:p>
              <a:pPr>
                <a:defRPr sz="1500">
                  <a:solidFill>
                    <a:srgbClr val="1A1A1A">
                      <a:alpha val="96704"/>
                    </a:srgbClr>
                  </a:solidFill>
                </a:defRPr>
              </a:pPr>
              <a:endParaRPr lang="en-US" sz="2000" dirty="0">
                <a:solidFill>
                  <a:srgbClr val="1A1A1A">
                    <a:alpha val="96704"/>
                  </a:srgbClr>
                </a:solidFill>
                <a:latin typeface="Arial" panose="020B0604020202020204" pitchFamily="34" charset="0"/>
                <a:cs typeface="Arial" panose="020B0604020202020204" pitchFamily="34" charset="0"/>
              </a:endParaRPr>
            </a:p>
          </p:txBody>
        </p:sp>
      </p:grpSp>
      <p:pic>
        <p:nvPicPr>
          <p:cNvPr id="363" name="Image" descr="Image"/>
          <p:cNvPicPr>
            <a:picLocks noChangeAspect="1"/>
          </p:cNvPicPr>
          <p:nvPr/>
        </p:nvPicPr>
        <p:blipFill>
          <a:blip r:embed="rId2"/>
          <a:srcRect r="74372"/>
          <a:stretch>
            <a:fillRect/>
          </a:stretch>
        </p:blipFill>
        <p:spPr>
          <a:xfrm>
            <a:off x="7806195" y="6823734"/>
            <a:ext cx="503691" cy="426126"/>
          </a:xfrm>
          <a:prstGeom prst="rect">
            <a:avLst/>
          </a:prstGeom>
          <a:ln w="12700">
            <a:miter lim="400000"/>
          </a:ln>
        </p:spPr>
      </p:pic>
      <p:sp>
        <p:nvSpPr>
          <p:cNvPr id="369" name="Group"/>
          <p:cNvSpPr txBox="1"/>
          <p:nvPr/>
        </p:nvSpPr>
        <p:spPr>
          <a:xfrm>
            <a:off x="14008862" y="8628915"/>
            <a:ext cx="9709728" cy="2820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r" rtl="1"/>
            <a:endParaRPr lang="en-US" sz="3000" dirty="0">
              <a:solidFill>
                <a:srgbClr val="000000"/>
              </a:solidFill>
              <a:latin typeface="Arial" panose="020B0604020202020204" pitchFamily="34" charset="0"/>
              <a:cs typeface="Arial" panose="020B0604020202020204" pitchFamily="34" charset="0"/>
            </a:endParaRPr>
          </a:p>
        </p:txBody>
      </p:sp>
      <p:sp>
        <p:nvSpPr>
          <p:cNvPr id="58" name="Animated Posts…">
            <a:extLst>
              <a:ext uri="{FF2B5EF4-FFF2-40B4-BE49-F238E27FC236}">
                <a16:creationId xmlns:a16="http://schemas.microsoft.com/office/drawing/2014/main" id="{9029237B-E76C-C94A-A703-BBD2164B929D}"/>
              </a:ext>
            </a:extLst>
          </p:cNvPr>
          <p:cNvSpPr txBox="1"/>
          <p:nvPr/>
        </p:nvSpPr>
        <p:spPr>
          <a:xfrm>
            <a:off x="9788582" y="2969650"/>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FA29454-9390-094D-A89C-D6F036C58364}"/>
              </a:ext>
            </a:extLst>
          </p:cNvPr>
          <p:cNvSpPr/>
          <p:nvPr/>
        </p:nvSpPr>
        <p:spPr>
          <a:xfrm>
            <a:off x="19065325" y="10789083"/>
            <a:ext cx="4653633" cy="553998"/>
          </a:xfrm>
          <a:prstGeom prst="rect">
            <a:avLst/>
          </a:prstGeom>
        </p:spPr>
        <p:txBody>
          <a:bodyPr wrap="square">
            <a:spAutoFit/>
          </a:bodyPr>
          <a:lstStyle/>
          <a:p>
            <a:pPr algn="r" rtl="1"/>
            <a:endParaRPr lang="en-US" sz="3000" dirty="0">
              <a:solidFill>
                <a:schemeClr val="accent1">
                  <a:lumOff val="-13575"/>
                </a:schemeClr>
              </a:solidFill>
              <a:latin typeface="Arial" panose="020B0604020202020204" pitchFamily="34" charset="0"/>
              <a:cs typeface="Arial" panose="020B0604020202020204" pitchFamily="34" charset="0"/>
            </a:endParaRPr>
          </a:p>
        </p:txBody>
      </p:sp>
      <p:sp>
        <p:nvSpPr>
          <p:cNvPr id="13" name="Animated Posts…">
            <a:extLst>
              <a:ext uri="{FF2B5EF4-FFF2-40B4-BE49-F238E27FC236}">
                <a16:creationId xmlns:a16="http://schemas.microsoft.com/office/drawing/2014/main" id="{34E04B2A-D379-4821-9CDD-2DB82EECFB22}"/>
              </a:ext>
            </a:extLst>
          </p:cNvPr>
          <p:cNvSpPr txBox="1"/>
          <p:nvPr/>
        </p:nvSpPr>
        <p:spPr>
          <a:xfrm>
            <a:off x="2437716" y="2961932"/>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FE1513F-87FB-4458-8F4C-4A91ABCE2008}"/>
              </a:ext>
            </a:extLst>
          </p:cNvPr>
          <p:cNvPicPr>
            <a:picLocks noChangeAspect="1"/>
          </p:cNvPicPr>
          <p:nvPr/>
        </p:nvPicPr>
        <p:blipFill>
          <a:blip r:embed="rId3"/>
          <a:stretch>
            <a:fillRect/>
          </a:stretch>
        </p:blipFill>
        <p:spPr>
          <a:xfrm>
            <a:off x="2437716" y="4101324"/>
            <a:ext cx="5137583" cy="6381661"/>
          </a:xfrm>
          <a:prstGeom prst="rect">
            <a:avLst/>
          </a:prstGeom>
        </p:spPr>
      </p:pic>
    </p:spTree>
    <p:extLst>
      <p:ext uri="{BB962C8B-B14F-4D97-AF65-F5344CB8AC3E}">
        <p14:creationId xmlns:p14="http://schemas.microsoft.com/office/powerpoint/2010/main" val="19485276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 name="Animated Posts…"/>
          <p:cNvSpPr txBox="1"/>
          <p:nvPr/>
        </p:nvSpPr>
        <p:spPr>
          <a:xfrm>
            <a:off x="1483272" y="825029"/>
            <a:ext cx="7731065" cy="685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sz="4400" dirty="0">
                <a:latin typeface="Arial" panose="020B0604020202020204" pitchFamily="34" charset="0"/>
                <a:cs typeface="Arial" panose="020B0604020202020204" pitchFamily="34" charset="0"/>
              </a:rPr>
              <a:t>Post</a:t>
            </a:r>
            <a:r>
              <a:rPr lang="en-US" sz="4400" dirty="0">
                <a:latin typeface="Arial" panose="020B0604020202020204" pitchFamily="34" charset="0"/>
                <a:cs typeface="Arial" panose="020B0604020202020204" pitchFamily="34" charset="0"/>
              </a:rPr>
              <a:t> 5 - Prioritizing</a:t>
            </a:r>
            <a:r>
              <a:rPr sz="4400" dirty="0">
                <a:latin typeface="Arial" panose="020B0604020202020204" pitchFamily="34" charset="0"/>
                <a:cs typeface="Arial" panose="020B0604020202020204" pitchFamily="34" charset="0"/>
              </a:rPr>
              <a:t> Life</a:t>
            </a:r>
          </a:p>
        </p:txBody>
      </p:sp>
      <p:sp>
        <p:nvSpPr>
          <p:cNvPr id="352" name="Rectangle"/>
          <p:cNvSpPr/>
          <p:nvPr/>
        </p:nvSpPr>
        <p:spPr>
          <a:xfrm>
            <a:off x="15936605" y="8195488"/>
            <a:ext cx="4981724" cy="186980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latin typeface="Arial" panose="020B0604020202020204" pitchFamily="34" charset="0"/>
              <a:cs typeface="Arial" panose="020B0604020202020204" pitchFamily="34" charset="0"/>
            </a:endParaRPr>
          </a:p>
        </p:txBody>
      </p:sp>
      <p:grpSp>
        <p:nvGrpSpPr>
          <p:cNvPr id="362" name="Group"/>
          <p:cNvGrpSpPr/>
          <p:nvPr/>
        </p:nvGrpSpPr>
        <p:grpSpPr>
          <a:xfrm>
            <a:off x="2853869" y="4101324"/>
            <a:ext cx="17011719" cy="8511029"/>
            <a:chOff x="-1039505" y="-2067864"/>
            <a:chExt cx="7709841" cy="8511029"/>
          </a:xfrm>
        </p:grpSpPr>
        <p:sp>
          <p:nvSpPr>
            <p:cNvPr id="360" name="MetLife is your partner to cover the things that matter most - you, your family and the lives you live.…"/>
            <p:cNvSpPr txBox="1"/>
            <p:nvPr/>
          </p:nvSpPr>
          <p:spPr>
            <a:xfrm>
              <a:off x="2103360" y="-2067864"/>
              <a:ext cx="4566976" cy="1591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MetLife is here to help protect the things that matter most. With a variety of solutions to protect you and your loved ones against unforeseen life events, including worldwide cover*, MetLife gives you the peace of mind to enjoy what life has to offer. </a:t>
              </a: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*Benefits cannot be paid in countries under international sanctions.</a:t>
              </a: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For more information, For more information, contact me and I will help you to tailor a plan that is adapted to your needs.</a:t>
              </a: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#LifeComesFirst #MetLife #MetLifeLebanon #Protection #Insurance #ProtectionExperts </a:t>
              </a: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endParaRPr lang="en-US" sz="3200" dirty="0">
                <a:latin typeface="Arial" panose="020B0604020202020204" pitchFamily="34" charset="0"/>
                <a:cs typeface="Arial" panose="020B0604020202020204" pitchFamily="34" charset="0"/>
              </a:endParaRPr>
            </a:p>
          </p:txBody>
        </p:sp>
        <p:sp>
          <p:nvSpPr>
            <p:cNvPr id="361" name="#LifeComesFirst #Metlife #ProtectionExperts"/>
            <p:cNvSpPr txBox="1"/>
            <p:nvPr/>
          </p:nvSpPr>
          <p:spPr>
            <a:xfrm>
              <a:off x="-1039505" y="5543657"/>
              <a:ext cx="3794492" cy="8995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a:defRPr sz="1600">
                  <a:solidFill>
                    <a:schemeClr val="accent1">
                      <a:lumOff val="-13575"/>
                    </a:schemeClr>
                  </a:solidFill>
                </a:defRPr>
              </a:lvl1pPr>
            </a:lstStyle>
            <a:p>
              <a:pPr>
                <a:defRPr sz="1500">
                  <a:solidFill>
                    <a:srgbClr val="1A1A1A">
                      <a:alpha val="96704"/>
                    </a:srgbClr>
                  </a:solidFill>
                </a:defRPr>
              </a:pPr>
              <a:endParaRPr lang="en-US" sz="2000" dirty="0">
                <a:solidFill>
                  <a:srgbClr val="1A1A1A">
                    <a:alpha val="96704"/>
                  </a:srgbClr>
                </a:solidFill>
                <a:latin typeface="Arial" panose="020B0604020202020204" pitchFamily="34" charset="0"/>
                <a:cs typeface="Arial" panose="020B0604020202020204" pitchFamily="34" charset="0"/>
              </a:endParaRPr>
            </a:p>
          </p:txBody>
        </p:sp>
      </p:grpSp>
      <p:pic>
        <p:nvPicPr>
          <p:cNvPr id="363" name="Image" descr="Image"/>
          <p:cNvPicPr>
            <a:picLocks noChangeAspect="1"/>
          </p:cNvPicPr>
          <p:nvPr/>
        </p:nvPicPr>
        <p:blipFill>
          <a:blip r:embed="rId2"/>
          <a:srcRect r="74372"/>
          <a:stretch>
            <a:fillRect/>
          </a:stretch>
        </p:blipFill>
        <p:spPr>
          <a:xfrm>
            <a:off x="7806195" y="6823734"/>
            <a:ext cx="503691" cy="426126"/>
          </a:xfrm>
          <a:prstGeom prst="rect">
            <a:avLst/>
          </a:prstGeom>
          <a:ln w="12700">
            <a:miter lim="400000"/>
          </a:ln>
        </p:spPr>
      </p:pic>
      <p:sp>
        <p:nvSpPr>
          <p:cNvPr id="369" name="Group"/>
          <p:cNvSpPr txBox="1"/>
          <p:nvPr/>
        </p:nvSpPr>
        <p:spPr>
          <a:xfrm>
            <a:off x="14008862" y="8628915"/>
            <a:ext cx="9709728" cy="2820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r" rtl="1"/>
            <a:endParaRPr lang="en-US" sz="3000" dirty="0">
              <a:solidFill>
                <a:srgbClr val="000000"/>
              </a:solidFill>
              <a:latin typeface="Arial" panose="020B0604020202020204" pitchFamily="34" charset="0"/>
              <a:cs typeface="Arial" panose="020B0604020202020204" pitchFamily="34" charset="0"/>
            </a:endParaRPr>
          </a:p>
        </p:txBody>
      </p:sp>
      <p:sp>
        <p:nvSpPr>
          <p:cNvPr id="58" name="Animated Posts…">
            <a:extLst>
              <a:ext uri="{FF2B5EF4-FFF2-40B4-BE49-F238E27FC236}">
                <a16:creationId xmlns:a16="http://schemas.microsoft.com/office/drawing/2014/main" id="{9029237B-E76C-C94A-A703-BBD2164B929D}"/>
              </a:ext>
            </a:extLst>
          </p:cNvPr>
          <p:cNvSpPr txBox="1"/>
          <p:nvPr/>
        </p:nvSpPr>
        <p:spPr>
          <a:xfrm>
            <a:off x="9788582" y="2969650"/>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FA29454-9390-094D-A89C-D6F036C58364}"/>
              </a:ext>
            </a:extLst>
          </p:cNvPr>
          <p:cNvSpPr/>
          <p:nvPr/>
        </p:nvSpPr>
        <p:spPr>
          <a:xfrm>
            <a:off x="19065325" y="10789083"/>
            <a:ext cx="4653633" cy="553998"/>
          </a:xfrm>
          <a:prstGeom prst="rect">
            <a:avLst/>
          </a:prstGeom>
        </p:spPr>
        <p:txBody>
          <a:bodyPr wrap="square">
            <a:spAutoFit/>
          </a:bodyPr>
          <a:lstStyle/>
          <a:p>
            <a:pPr algn="r" rtl="1"/>
            <a:endParaRPr lang="en-US" sz="3000" dirty="0">
              <a:solidFill>
                <a:schemeClr val="accent1">
                  <a:lumOff val="-13575"/>
                </a:schemeClr>
              </a:solidFill>
              <a:latin typeface="Arial" panose="020B0604020202020204" pitchFamily="34" charset="0"/>
              <a:cs typeface="Arial" panose="020B0604020202020204" pitchFamily="34" charset="0"/>
            </a:endParaRPr>
          </a:p>
        </p:txBody>
      </p:sp>
      <p:sp>
        <p:nvSpPr>
          <p:cNvPr id="13" name="Animated Posts…">
            <a:extLst>
              <a:ext uri="{FF2B5EF4-FFF2-40B4-BE49-F238E27FC236}">
                <a16:creationId xmlns:a16="http://schemas.microsoft.com/office/drawing/2014/main" id="{34E04B2A-D379-4821-9CDD-2DB82EECFB22}"/>
              </a:ext>
            </a:extLst>
          </p:cNvPr>
          <p:cNvSpPr txBox="1"/>
          <p:nvPr/>
        </p:nvSpPr>
        <p:spPr>
          <a:xfrm>
            <a:off x="2437716" y="2961932"/>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ECD0D1E-232A-4D83-9C6B-57BD487E5A81}"/>
              </a:ext>
            </a:extLst>
          </p:cNvPr>
          <p:cNvPicPr>
            <a:picLocks noChangeAspect="1"/>
          </p:cNvPicPr>
          <p:nvPr/>
        </p:nvPicPr>
        <p:blipFill>
          <a:blip r:embed="rId3"/>
          <a:stretch>
            <a:fillRect/>
          </a:stretch>
        </p:blipFill>
        <p:spPr>
          <a:xfrm>
            <a:off x="2437716" y="3858807"/>
            <a:ext cx="5167158" cy="6381661"/>
          </a:xfrm>
          <a:prstGeom prst="rect">
            <a:avLst/>
          </a:prstGeom>
        </p:spPr>
      </p:pic>
    </p:spTree>
    <p:extLst>
      <p:ext uri="{BB962C8B-B14F-4D97-AF65-F5344CB8AC3E}">
        <p14:creationId xmlns:p14="http://schemas.microsoft.com/office/powerpoint/2010/main" val="3025674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 name="Animated Posts…"/>
          <p:cNvSpPr txBox="1"/>
          <p:nvPr/>
        </p:nvSpPr>
        <p:spPr>
          <a:xfrm>
            <a:off x="1483272" y="554186"/>
            <a:ext cx="17965313" cy="1227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sz="4400" b="1" dirty="0">
                <a:solidFill>
                  <a:srgbClr val="000000"/>
                </a:solidFill>
                <a:latin typeface="Arial" panose="020B0604020202020204" pitchFamily="34" charset="0"/>
                <a:cs typeface="Arial" panose="020B0604020202020204" pitchFamily="34" charset="0"/>
              </a:rPr>
              <a:t>Post</a:t>
            </a:r>
            <a:r>
              <a:rPr lang="en-US" sz="4400" b="1" dirty="0">
                <a:solidFill>
                  <a:srgbClr val="000000"/>
                </a:solidFill>
                <a:latin typeface="Arial" panose="020B0604020202020204" pitchFamily="34" charset="0"/>
                <a:cs typeface="Arial" panose="020B0604020202020204" pitchFamily="34" charset="0"/>
              </a:rPr>
              <a:t> 6 - Prioritizing Life + Experts in protection</a:t>
            </a:r>
          </a:p>
          <a:p>
            <a:pPr algn="l" defTabSz="821531">
              <a:lnSpc>
                <a:spcPct val="80000"/>
              </a:lnSpc>
              <a:defRPr sz="2000" b="1">
                <a:solidFill>
                  <a:srgbClr val="000000"/>
                </a:solidFill>
              </a:defRPr>
            </a:pPr>
            <a:endParaRPr sz="4400" dirty="0">
              <a:latin typeface="Arial" panose="020B0604020202020204" pitchFamily="34" charset="0"/>
              <a:cs typeface="Arial" panose="020B0604020202020204" pitchFamily="34" charset="0"/>
            </a:endParaRPr>
          </a:p>
        </p:txBody>
      </p:sp>
      <p:sp>
        <p:nvSpPr>
          <p:cNvPr id="352" name="Rectangle"/>
          <p:cNvSpPr/>
          <p:nvPr/>
        </p:nvSpPr>
        <p:spPr>
          <a:xfrm>
            <a:off x="15936605" y="8195488"/>
            <a:ext cx="4981724" cy="186980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latin typeface="Arial" panose="020B0604020202020204" pitchFamily="34" charset="0"/>
              <a:cs typeface="Arial" panose="020B0604020202020204" pitchFamily="34" charset="0"/>
            </a:endParaRPr>
          </a:p>
        </p:txBody>
      </p:sp>
      <p:grpSp>
        <p:nvGrpSpPr>
          <p:cNvPr id="362" name="Group"/>
          <p:cNvGrpSpPr/>
          <p:nvPr/>
        </p:nvGrpSpPr>
        <p:grpSpPr>
          <a:xfrm>
            <a:off x="2853869" y="4101324"/>
            <a:ext cx="17011719" cy="8511029"/>
            <a:chOff x="-1039505" y="-2067864"/>
            <a:chExt cx="7709841" cy="8511029"/>
          </a:xfrm>
        </p:grpSpPr>
        <p:sp>
          <p:nvSpPr>
            <p:cNvPr id="360" name="MetLife is your partner to cover the things that matter most - you, your family and the lives you live.…"/>
            <p:cNvSpPr txBox="1"/>
            <p:nvPr/>
          </p:nvSpPr>
          <p:spPr>
            <a:xfrm>
              <a:off x="2103360" y="-2067864"/>
              <a:ext cx="4566976" cy="1591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MetLife is your partner to cover the things that matter most - you, your family and the lives you live.</a:t>
              </a: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Offering various flexible protection solutions with no hidden charges. With over 150 years of protection expertise, and more than 40,000 insured Lebanese customers, we are more than just insurance -we put what really matters, first.</a:t>
              </a: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For more information, contact me and I will help you to tailor a plan that is adapted to your needs.</a:t>
              </a: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r>
                <a:rPr lang="en-US" sz="3200" dirty="0">
                  <a:solidFill>
                    <a:srgbClr val="1A1A1A">
                      <a:alpha val="96704"/>
                    </a:srgbClr>
                  </a:solidFill>
                  <a:latin typeface="Arial" panose="020B0604020202020204" pitchFamily="34" charset="0"/>
                  <a:cs typeface="Arial" panose="020B0604020202020204" pitchFamily="34" charset="0"/>
                </a:rPr>
                <a:t>#LifeComesFirst #MetLife #MetLifeLebanon #Protection #Insurance #ProtectionExperts </a:t>
              </a: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endParaRPr lang="en-US" sz="3200" dirty="0">
                <a:latin typeface="Arial" panose="020B0604020202020204" pitchFamily="34" charset="0"/>
                <a:cs typeface="Arial" panose="020B0604020202020204" pitchFamily="34" charset="0"/>
              </a:endParaRPr>
            </a:p>
          </p:txBody>
        </p:sp>
        <p:sp>
          <p:nvSpPr>
            <p:cNvPr id="361" name="#LifeComesFirst #Metlife #ProtectionExperts"/>
            <p:cNvSpPr txBox="1"/>
            <p:nvPr/>
          </p:nvSpPr>
          <p:spPr>
            <a:xfrm>
              <a:off x="-1039505" y="5543657"/>
              <a:ext cx="3794492" cy="8995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a:defRPr sz="1600">
                  <a:solidFill>
                    <a:schemeClr val="accent1">
                      <a:lumOff val="-13575"/>
                    </a:schemeClr>
                  </a:solidFill>
                </a:defRPr>
              </a:lvl1pPr>
            </a:lstStyle>
            <a:p>
              <a:pPr>
                <a:defRPr sz="1500">
                  <a:solidFill>
                    <a:srgbClr val="1A1A1A">
                      <a:alpha val="96704"/>
                    </a:srgbClr>
                  </a:solidFill>
                </a:defRPr>
              </a:pPr>
              <a:endParaRPr lang="en-US" sz="2000" dirty="0">
                <a:solidFill>
                  <a:srgbClr val="1A1A1A">
                    <a:alpha val="96704"/>
                  </a:srgbClr>
                </a:solidFill>
                <a:latin typeface="Arial" panose="020B0604020202020204" pitchFamily="34" charset="0"/>
                <a:cs typeface="Arial" panose="020B0604020202020204" pitchFamily="34" charset="0"/>
              </a:endParaRPr>
            </a:p>
          </p:txBody>
        </p:sp>
      </p:grpSp>
      <p:pic>
        <p:nvPicPr>
          <p:cNvPr id="363" name="Image" descr="Image"/>
          <p:cNvPicPr>
            <a:picLocks noChangeAspect="1"/>
          </p:cNvPicPr>
          <p:nvPr/>
        </p:nvPicPr>
        <p:blipFill>
          <a:blip r:embed="rId2"/>
          <a:srcRect r="74372"/>
          <a:stretch>
            <a:fillRect/>
          </a:stretch>
        </p:blipFill>
        <p:spPr>
          <a:xfrm>
            <a:off x="7806195" y="6823734"/>
            <a:ext cx="503691" cy="426126"/>
          </a:xfrm>
          <a:prstGeom prst="rect">
            <a:avLst/>
          </a:prstGeom>
          <a:ln w="12700">
            <a:miter lim="400000"/>
          </a:ln>
        </p:spPr>
      </p:pic>
      <p:sp>
        <p:nvSpPr>
          <p:cNvPr id="369" name="Group"/>
          <p:cNvSpPr txBox="1"/>
          <p:nvPr/>
        </p:nvSpPr>
        <p:spPr>
          <a:xfrm>
            <a:off x="14008862" y="8628915"/>
            <a:ext cx="9709728" cy="2820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r" rtl="1"/>
            <a:endParaRPr lang="en-US" sz="3000" dirty="0">
              <a:solidFill>
                <a:srgbClr val="000000"/>
              </a:solidFill>
              <a:latin typeface="Arial" panose="020B0604020202020204" pitchFamily="34" charset="0"/>
              <a:cs typeface="Arial" panose="020B0604020202020204" pitchFamily="34" charset="0"/>
            </a:endParaRPr>
          </a:p>
        </p:txBody>
      </p:sp>
      <p:sp>
        <p:nvSpPr>
          <p:cNvPr id="58" name="Animated Posts…">
            <a:extLst>
              <a:ext uri="{FF2B5EF4-FFF2-40B4-BE49-F238E27FC236}">
                <a16:creationId xmlns:a16="http://schemas.microsoft.com/office/drawing/2014/main" id="{9029237B-E76C-C94A-A703-BBD2164B929D}"/>
              </a:ext>
            </a:extLst>
          </p:cNvPr>
          <p:cNvSpPr txBox="1"/>
          <p:nvPr/>
        </p:nvSpPr>
        <p:spPr>
          <a:xfrm>
            <a:off x="9788582" y="2969650"/>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FA29454-9390-094D-A89C-D6F036C58364}"/>
              </a:ext>
            </a:extLst>
          </p:cNvPr>
          <p:cNvSpPr/>
          <p:nvPr/>
        </p:nvSpPr>
        <p:spPr>
          <a:xfrm>
            <a:off x="19065325" y="10789083"/>
            <a:ext cx="4653633" cy="553998"/>
          </a:xfrm>
          <a:prstGeom prst="rect">
            <a:avLst/>
          </a:prstGeom>
        </p:spPr>
        <p:txBody>
          <a:bodyPr wrap="square">
            <a:spAutoFit/>
          </a:bodyPr>
          <a:lstStyle/>
          <a:p>
            <a:pPr algn="r" rtl="1"/>
            <a:endParaRPr lang="en-US" sz="3000" dirty="0">
              <a:solidFill>
                <a:schemeClr val="accent1">
                  <a:lumOff val="-13575"/>
                </a:schemeClr>
              </a:solidFill>
              <a:latin typeface="Arial" panose="020B0604020202020204" pitchFamily="34" charset="0"/>
              <a:cs typeface="Arial" panose="020B0604020202020204" pitchFamily="34" charset="0"/>
            </a:endParaRPr>
          </a:p>
        </p:txBody>
      </p:sp>
      <p:sp>
        <p:nvSpPr>
          <p:cNvPr id="13" name="Animated Posts…">
            <a:extLst>
              <a:ext uri="{FF2B5EF4-FFF2-40B4-BE49-F238E27FC236}">
                <a16:creationId xmlns:a16="http://schemas.microsoft.com/office/drawing/2014/main" id="{34E04B2A-D379-4821-9CDD-2DB82EECFB22}"/>
              </a:ext>
            </a:extLst>
          </p:cNvPr>
          <p:cNvSpPr txBox="1"/>
          <p:nvPr/>
        </p:nvSpPr>
        <p:spPr>
          <a:xfrm>
            <a:off x="2437716" y="2961932"/>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Static visual</a:t>
            </a:r>
            <a:endParaRPr sz="30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0C9DA3EF-64CC-43A5-AB26-85DFC01F9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7716" y="3890323"/>
            <a:ext cx="5519008" cy="6898760"/>
          </a:xfrm>
          <a:prstGeom prst="rect">
            <a:avLst/>
          </a:prstGeom>
        </p:spPr>
      </p:pic>
    </p:spTree>
    <p:extLst>
      <p:ext uri="{BB962C8B-B14F-4D97-AF65-F5344CB8AC3E}">
        <p14:creationId xmlns:p14="http://schemas.microsoft.com/office/powerpoint/2010/main" val="20172963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 name="Animated Posts…"/>
          <p:cNvSpPr txBox="1"/>
          <p:nvPr/>
        </p:nvSpPr>
        <p:spPr>
          <a:xfrm>
            <a:off x="1483272" y="825029"/>
            <a:ext cx="7731065" cy="685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sz="4400" dirty="0">
                <a:latin typeface="Arial" panose="020B0604020202020204" pitchFamily="34" charset="0"/>
                <a:cs typeface="Arial" panose="020B0604020202020204" pitchFamily="34" charset="0"/>
              </a:rPr>
              <a:t>Post</a:t>
            </a:r>
            <a:r>
              <a:rPr lang="en-US" sz="4400" dirty="0">
                <a:latin typeface="Arial" panose="020B0604020202020204" pitchFamily="34" charset="0"/>
                <a:cs typeface="Arial" panose="020B0604020202020204" pitchFamily="34" charset="0"/>
              </a:rPr>
              <a:t> 7 - Prioritizing</a:t>
            </a:r>
            <a:r>
              <a:rPr sz="4400" dirty="0">
                <a:latin typeface="Arial" panose="020B0604020202020204" pitchFamily="34" charset="0"/>
                <a:cs typeface="Arial" panose="020B0604020202020204" pitchFamily="34" charset="0"/>
              </a:rPr>
              <a:t> Life</a:t>
            </a:r>
          </a:p>
        </p:txBody>
      </p:sp>
      <p:sp>
        <p:nvSpPr>
          <p:cNvPr id="352" name="Rectangle"/>
          <p:cNvSpPr/>
          <p:nvPr/>
        </p:nvSpPr>
        <p:spPr>
          <a:xfrm>
            <a:off x="15936605" y="8195488"/>
            <a:ext cx="4981724" cy="186980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latin typeface="Arial" panose="020B0604020202020204" pitchFamily="34" charset="0"/>
              <a:cs typeface="Arial" panose="020B0604020202020204" pitchFamily="34" charset="0"/>
            </a:endParaRPr>
          </a:p>
        </p:txBody>
      </p:sp>
      <p:grpSp>
        <p:nvGrpSpPr>
          <p:cNvPr id="362" name="Group"/>
          <p:cNvGrpSpPr/>
          <p:nvPr/>
        </p:nvGrpSpPr>
        <p:grpSpPr>
          <a:xfrm>
            <a:off x="2853869" y="4101324"/>
            <a:ext cx="17011719" cy="8511029"/>
            <a:chOff x="-1039505" y="-2067864"/>
            <a:chExt cx="7709841" cy="8511029"/>
          </a:xfrm>
        </p:grpSpPr>
        <p:sp>
          <p:nvSpPr>
            <p:cNvPr id="360" name="MetLife is your partner to cover the things that matter most - you, your family and the lives you live.…"/>
            <p:cNvSpPr txBox="1"/>
            <p:nvPr/>
          </p:nvSpPr>
          <p:spPr>
            <a:xfrm>
              <a:off x="2103360" y="-2067864"/>
              <a:ext cx="4566976" cy="1591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algn="l" defTabSz="1828800" hangingPunct="1"/>
              <a:r>
                <a:rPr lang="en-US" sz="3200" kern="1200" dirty="0">
                  <a:solidFill>
                    <a:srgbClr val="000000"/>
                  </a:solidFill>
                  <a:latin typeface="Arial"/>
                </a:rPr>
                <a:t>We can’t predict what comes next, but we do know what comes first. </a:t>
              </a:r>
            </a:p>
            <a:p>
              <a:pPr algn="l" defTabSz="1828800" hangingPunct="1"/>
              <a:endParaRPr lang="en-US" sz="3200" i="1" kern="1200" dirty="0">
                <a:solidFill>
                  <a:srgbClr val="000000"/>
                </a:solidFill>
                <a:latin typeface="Arial"/>
              </a:endParaRPr>
            </a:p>
            <a:p>
              <a:pPr algn="l" defTabSz="1828800" hangingPunct="1"/>
              <a:endParaRPr lang="en-US" sz="3200" i="1" kern="1200" dirty="0">
                <a:solidFill>
                  <a:srgbClr val="000000"/>
                </a:solidFill>
                <a:latin typeface="Noto Sans"/>
              </a:endParaRPr>
            </a:p>
            <a:p>
              <a:pPr algn="l" defTabSz="1828800" hangingPunct="1"/>
              <a:r>
                <a:rPr lang="en-US" sz="3200" kern="1200" dirty="0">
                  <a:solidFill>
                    <a:srgbClr val="000000"/>
                  </a:solidFill>
                  <a:latin typeface="Noto Sans"/>
                </a:rPr>
                <a:t>#LifeComesFirst #Protection #Insurance #Lebanon #FamilyPlanning #FinancialPlanning #MetLife #MetLifeLebanon #NavigatingLifeTogether</a:t>
              </a:r>
              <a:endParaRPr lang="en-US" sz="3200" i="1" kern="1200" dirty="0">
                <a:solidFill>
                  <a:srgbClr val="000000"/>
                </a:solidFill>
                <a:latin typeface="Noto Sans"/>
              </a:endParaRPr>
            </a:p>
            <a:p>
              <a:pPr algn="l">
                <a:defRPr sz="1500">
                  <a:solidFill>
                    <a:srgbClr val="1A1A1A">
                      <a:alpha val="96704"/>
                    </a:srgbClr>
                  </a:solidFill>
                </a:defRPr>
              </a:pPr>
              <a:endParaRPr lang="en-US" sz="3200" dirty="0">
                <a:solidFill>
                  <a:srgbClr val="1A1A1A">
                    <a:alpha val="96704"/>
                  </a:srgbClr>
                </a:solidFill>
                <a:latin typeface="Arial" panose="020B0604020202020204" pitchFamily="34" charset="0"/>
                <a:cs typeface="Arial" panose="020B0604020202020204" pitchFamily="34" charset="0"/>
              </a:endParaRPr>
            </a:p>
            <a:p>
              <a:pPr algn="l">
                <a:defRPr sz="1500">
                  <a:solidFill>
                    <a:srgbClr val="1A1A1A">
                      <a:alpha val="96704"/>
                    </a:srgbClr>
                  </a:solidFill>
                </a:defRPr>
              </a:pPr>
              <a:endParaRPr lang="en-US" sz="3200" dirty="0">
                <a:latin typeface="Arial" panose="020B0604020202020204" pitchFamily="34" charset="0"/>
                <a:cs typeface="Arial" panose="020B0604020202020204" pitchFamily="34" charset="0"/>
              </a:endParaRPr>
            </a:p>
          </p:txBody>
        </p:sp>
        <p:sp>
          <p:nvSpPr>
            <p:cNvPr id="361" name="#LifeComesFirst #Metlife #ProtectionExperts"/>
            <p:cNvSpPr txBox="1"/>
            <p:nvPr/>
          </p:nvSpPr>
          <p:spPr>
            <a:xfrm>
              <a:off x="-1039505" y="5543657"/>
              <a:ext cx="3794492" cy="8995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a:defRPr sz="1600">
                  <a:solidFill>
                    <a:schemeClr val="accent1">
                      <a:lumOff val="-13575"/>
                    </a:schemeClr>
                  </a:solidFill>
                </a:defRPr>
              </a:lvl1pPr>
            </a:lstStyle>
            <a:p>
              <a:pPr>
                <a:defRPr sz="1500">
                  <a:solidFill>
                    <a:srgbClr val="1A1A1A">
                      <a:alpha val="96704"/>
                    </a:srgbClr>
                  </a:solidFill>
                </a:defRPr>
              </a:pPr>
              <a:endParaRPr lang="en-US" sz="2000" dirty="0">
                <a:solidFill>
                  <a:srgbClr val="1A1A1A">
                    <a:alpha val="96704"/>
                  </a:srgbClr>
                </a:solidFill>
                <a:latin typeface="Arial" panose="020B0604020202020204" pitchFamily="34" charset="0"/>
                <a:cs typeface="Arial" panose="020B0604020202020204" pitchFamily="34" charset="0"/>
              </a:endParaRPr>
            </a:p>
          </p:txBody>
        </p:sp>
      </p:grpSp>
      <p:pic>
        <p:nvPicPr>
          <p:cNvPr id="363" name="Image" descr="Image"/>
          <p:cNvPicPr>
            <a:picLocks noChangeAspect="1"/>
          </p:cNvPicPr>
          <p:nvPr/>
        </p:nvPicPr>
        <p:blipFill>
          <a:blip r:embed="rId2"/>
          <a:srcRect r="74372"/>
          <a:stretch>
            <a:fillRect/>
          </a:stretch>
        </p:blipFill>
        <p:spPr>
          <a:xfrm>
            <a:off x="7806195" y="6823734"/>
            <a:ext cx="503691" cy="426126"/>
          </a:xfrm>
          <a:prstGeom prst="rect">
            <a:avLst/>
          </a:prstGeom>
          <a:ln w="12700">
            <a:miter lim="400000"/>
          </a:ln>
        </p:spPr>
      </p:pic>
      <p:sp>
        <p:nvSpPr>
          <p:cNvPr id="369" name="Group"/>
          <p:cNvSpPr txBox="1"/>
          <p:nvPr/>
        </p:nvSpPr>
        <p:spPr>
          <a:xfrm>
            <a:off x="14008862" y="8628915"/>
            <a:ext cx="9709728" cy="2820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r" rtl="1"/>
            <a:endParaRPr lang="en-US" sz="3000" dirty="0">
              <a:solidFill>
                <a:srgbClr val="000000"/>
              </a:solidFill>
              <a:latin typeface="Arial" panose="020B0604020202020204" pitchFamily="34" charset="0"/>
              <a:cs typeface="Arial" panose="020B0604020202020204" pitchFamily="34" charset="0"/>
            </a:endParaRPr>
          </a:p>
        </p:txBody>
      </p:sp>
      <p:sp>
        <p:nvSpPr>
          <p:cNvPr id="58" name="Animated Posts…">
            <a:extLst>
              <a:ext uri="{FF2B5EF4-FFF2-40B4-BE49-F238E27FC236}">
                <a16:creationId xmlns:a16="http://schemas.microsoft.com/office/drawing/2014/main" id="{9029237B-E76C-C94A-A703-BBD2164B929D}"/>
              </a:ext>
            </a:extLst>
          </p:cNvPr>
          <p:cNvSpPr txBox="1"/>
          <p:nvPr/>
        </p:nvSpPr>
        <p:spPr>
          <a:xfrm>
            <a:off x="9788582" y="2969650"/>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FA29454-9390-094D-A89C-D6F036C58364}"/>
              </a:ext>
            </a:extLst>
          </p:cNvPr>
          <p:cNvSpPr/>
          <p:nvPr/>
        </p:nvSpPr>
        <p:spPr>
          <a:xfrm>
            <a:off x="19065325" y="10789083"/>
            <a:ext cx="4653633" cy="553998"/>
          </a:xfrm>
          <a:prstGeom prst="rect">
            <a:avLst/>
          </a:prstGeom>
        </p:spPr>
        <p:txBody>
          <a:bodyPr wrap="square">
            <a:spAutoFit/>
          </a:bodyPr>
          <a:lstStyle/>
          <a:p>
            <a:pPr algn="r" rtl="1"/>
            <a:endParaRPr lang="en-US" sz="3000" dirty="0">
              <a:solidFill>
                <a:schemeClr val="accent1">
                  <a:lumOff val="-13575"/>
                </a:schemeClr>
              </a:solidFill>
              <a:latin typeface="Arial" panose="020B0604020202020204" pitchFamily="34" charset="0"/>
              <a:cs typeface="Arial" panose="020B0604020202020204" pitchFamily="34" charset="0"/>
            </a:endParaRPr>
          </a:p>
        </p:txBody>
      </p:sp>
      <p:sp>
        <p:nvSpPr>
          <p:cNvPr id="13" name="Animated Posts…">
            <a:extLst>
              <a:ext uri="{FF2B5EF4-FFF2-40B4-BE49-F238E27FC236}">
                <a16:creationId xmlns:a16="http://schemas.microsoft.com/office/drawing/2014/main" id="{34E04B2A-D379-4821-9CDD-2DB82EECFB22}"/>
              </a:ext>
            </a:extLst>
          </p:cNvPr>
          <p:cNvSpPr txBox="1"/>
          <p:nvPr/>
        </p:nvSpPr>
        <p:spPr>
          <a:xfrm>
            <a:off x="2437716" y="2961932"/>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BC52B1F7-0886-4318-9CF3-F1E6403488F6}"/>
              </a:ext>
            </a:extLst>
          </p:cNvPr>
          <p:cNvPicPr>
            <a:picLocks noChangeAspect="1"/>
          </p:cNvPicPr>
          <p:nvPr/>
        </p:nvPicPr>
        <p:blipFill>
          <a:blip r:embed="rId3"/>
          <a:stretch>
            <a:fillRect/>
          </a:stretch>
        </p:blipFill>
        <p:spPr>
          <a:xfrm>
            <a:off x="2437716" y="3858807"/>
            <a:ext cx="5189128" cy="6381661"/>
          </a:xfrm>
          <a:prstGeom prst="rect">
            <a:avLst/>
          </a:prstGeom>
        </p:spPr>
      </p:pic>
    </p:spTree>
    <p:extLst>
      <p:ext uri="{BB962C8B-B14F-4D97-AF65-F5344CB8AC3E}">
        <p14:creationId xmlns:p14="http://schemas.microsoft.com/office/powerpoint/2010/main" val="4021693921"/>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owerpoint Theme (1)">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owerpoint Theme" id="{61133558-2D25-43D5-A469-5911154DC3CE}" vid="{7843E824-E8CB-48F4-9BEB-B8379D92B534}"/>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27627</TotalTime>
  <Words>632</Words>
  <Application>Microsoft Office PowerPoint</Application>
  <PresentationFormat>Custom</PresentationFormat>
  <Paragraphs>58</Paragraphs>
  <Slides>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vt:i4>
      </vt:variant>
    </vt:vector>
  </HeadingPairs>
  <TitlesOfParts>
    <vt:vector size="21" baseType="lpstr">
      <vt:lpstr>Arial</vt:lpstr>
      <vt:lpstr>Century Gothic</vt:lpstr>
      <vt:lpstr>Georgia</vt:lpstr>
      <vt:lpstr>Georgia Bold</vt:lpstr>
      <vt:lpstr>Helvetica Neue</vt:lpstr>
      <vt:lpstr>Helvetica Neue Light</vt:lpstr>
      <vt:lpstr>Helvetica Neue Medium</vt:lpstr>
      <vt:lpstr>Lucida Grande</vt:lpstr>
      <vt:lpstr>MetLife Circular</vt:lpstr>
      <vt:lpstr>Noto Sans</vt:lpstr>
      <vt:lpstr>Wingdings 3</vt:lpstr>
      <vt:lpstr>Powerpoint Theme (1)</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Beckdash, Hiba</dc:creator>
  <cp:lastModifiedBy>Beckdash, Hiba</cp:lastModifiedBy>
  <cp:revision>216</cp:revision>
  <dcterms:modified xsi:type="dcterms:W3CDTF">2021-10-06T07:42:44Z</dcterms:modified>
</cp:coreProperties>
</file>