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0" r:id="rId1"/>
    <p:sldMasterId id="2147483791" r:id="rId2"/>
  </p:sldMasterIdLst>
  <p:notesMasterIdLst>
    <p:notesMasterId r:id="rId12"/>
  </p:notesMasterIdLst>
  <p:sldIdLst>
    <p:sldId id="298" r:id="rId3"/>
    <p:sldId id="309" r:id="rId4"/>
    <p:sldId id="2605" r:id="rId5"/>
    <p:sldId id="2606" r:id="rId6"/>
    <p:sldId id="2607" r:id="rId7"/>
    <p:sldId id="2608" r:id="rId8"/>
    <p:sldId id="2609" r:id="rId9"/>
    <p:sldId id="2610" r:id="rId10"/>
    <p:sldId id="2611"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705"/>
  </p:normalViewPr>
  <p:slideViewPr>
    <p:cSldViewPr snapToGrid="0" snapToObjects="1">
      <p:cViewPr varScale="1">
        <p:scale>
          <a:sx n="55" d="100"/>
          <a:sy n="5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1143000" y="685800"/>
            <a:ext cx="4572000" cy="3429000"/>
          </a:xfrm>
          <a:prstGeom prst="rect">
            <a:avLst/>
          </a:prstGeom>
        </p:spPr>
        <p:txBody>
          <a:bodyPr/>
          <a:lstStyle/>
          <a:p>
            <a:endParaRPr/>
          </a:p>
        </p:txBody>
      </p:sp>
      <p:sp>
        <p:nvSpPr>
          <p:cNvPr id="204" name="Shape 2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20720072" cy="1243584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911464" y="7974966"/>
            <a:ext cx="13592240" cy="2431176"/>
          </a:xfrm>
        </p:spPr>
        <p:txBody>
          <a:bodyPr anchor="b"/>
          <a:lstStyle>
            <a:lvl1pPr algn="l">
              <a:lnSpc>
                <a:spcPct val="80000"/>
              </a:lnSpc>
              <a:defRPr sz="96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911465" y="10690582"/>
            <a:ext cx="10390290" cy="670656"/>
          </a:xfrm>
        </p:spPr>
        <p:txBody>
          <a:bodyPr anchor="t">
            <a:noAutofit/>
          </a:bodyPr>
          <a:lstStyle>
            <a:lvl1pPr marL="0" indent="0" algn="l">
              <a:lnSpc>
                <a:spcPct val="80000"/>
              </a:lnSpc>
              <a:spcBef>
                <a:spcPts val="600"/>
              </a:spcBef>
              <a:buNone/>
              <a:defRPr sz="2800" b="0" i="0" cap="none" spc="0" baseline="0">
                <a:solidFill>
                  <a:srgbClr val="FFFFFF"/>
                </a:solidFill>
                <a:latin typeface="+mn-lt"/>
                <a:cs typeface="Arial" charset="0"/>
              </a:defRPr>
            </a:lvl1pPr>
            <a:lvl2pPr marL="913516" indent="0" algn="ctr">
              <a:buNone/>
              <a:defRPr>
                <a:solidFill>
                  <a:schemeClr val="tx1">
                    <a:tint val="75000"/>
                  </a:schemeClr>
                </a:solidFill>
              </a:defRPr>
            </a:lvl2pPr>
            <a:lvl3pPr marL="1827028" indent="0" algn="ctr">
              <a:buNone/>
              <a:defRPr>
                <a:solidFill>
                  <a:schemeClr val="tx1">
                    <a:tint val="75000"/>
                  </a:schemeClr>
                </a:solidFill>
              </a:defRPr>
            </a:lvl3pPr>
            <a:lvl4pPr marL="2740548" indent="0" algn="ctr">
              <a:buNone/>
              <a:defRPr>
                <a:solidFill>
                  <a:schemeClr val="tx1">
                    <a:tint val="75000"/>
                  </a:schemeClr>
                </a:solidFill>
              </a:defRPr>
            </a:lvl4pPr>
            <a:lvl5pPr marL="3654058" indent="0" algn="ctr">
              <a:buNone/>
              <a:defRPr>
                <a:solidFill>
                  <a:schemeClr val="tx1">
                    <a:tint val="75000"/>
                  </a:schemeClr>
                </a:solidFill>
              </a:defRPr>
            </a:lvl5pPr>
            <a:lvl6pPr marL="4567576" indent="0" algn="ctr">
              <a:buNone/>
              <a:defRPr>
                <a:solidFill>
                  <a:schemeClr val="tx1">
                    <a:tint val="75000"/>
                  </a:schemeClr>
                </a:solidFill>
              </a:defRPr>
            </a:lvl6pPr>
            <a:lvl7pPr marL="5481092" indent="0" algn="ctr">
              <a:buNone/>
              <a:defRPr>
                <a:solidFill>
                  <a:schemeClr val="tx1">
                    <a:tint val="75000"/>
                  </a:schemeClr>
                </a:solidFill>
              </a:defRPr>
            </a:lvl7pPr>
            <a:lvl8pPr marL="6394600" indent="0" algn="ctr">
              <a:buNone/>
              <a:defRPr>
                <a:solidFill>
                  <a:schemeClr val="tx1">
                    <a:tint val="75000"/>
                  </a:schemeClr>
                </a:solidFill>
              </a:defRPr>
            </a:lvl8pPr>
            <a:lvl9pPr marL="7308122" indent="0" algn="ctr">
              <a:buNone/>
              <a:defRPr>
                <a:solidFill>
                  <a:schemeClr val="tx1">
                    <a:tint val="75000"/>
                  </a:schemeClr>
                </a:solidFill>
              </a:defRPr>
            </a:lvl9pPr>
          </a:lstStyle>
          <a:p>
            <a:r>
              <a:rPr lang="en-US" dirty="0"/>
              <a:t>Presentation subtitle</a:t>
            </a:r>
          </a:p>
        </p:txBody>
      </p:sp>
      <p:sp>
        <p:nvSpPr>
          <p:cNvPr id="11" name="Rectangle 10"/>
          <p:cNvSpPr/>
          <p:nvPr/>
        </p:nvSpPr>
        <p:spPr>
          <a:xfrm>
            <a:off x="20720073" y="0"/>
            <a:ext cx="911462" cy="1243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2" name="Rectangle 11"/>
          <p:cNvSpPr/>
          <p:nvPr/>
        </p:nvSpPr>
        <p:spPr>
          <a:xfrm>
            <a:off x="21637165" y="0"/>
            <a:ext cx="2746838" cy="1243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Tree>
    <p:extLst>
      <p:ext uri="{BB962C8B-B14F-4D97-AF65-F5344CB8AC3E}">
        <p14:creationId xmlns:p14="http://schemas.microsoft.com/office/powerpoint/2010/main" val="1461419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12155129" y="0"/>
            <a:ext cx="12228870" cy="124206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914639" y="914400"/>
            <a:ext cx="10792730"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9" y="2743200"/>
            <a:ext cx="10792730" cy="9677400"/>
          </a:xfrm>
        </p:spPr>
        <p:txBody>
          <a:bodyPr/>
          <a:lstStyle>
            <a:lvl1pPr>
              <a:defRPr sz="4000"/>
            </a:lvl1pPr>
            <a:lvl2pPr>
              <a:defRPr sz="3600"/>
            </a:lvl2pPr>
            <a:lvl3pPr>
              <a:defRPr sz="3200"/>
            </a:lvl3pPr>
            <a:lvl4pPr>
              <a:defRPr sz="3600"/>
            </a:lvl4pPr>
            <a:lvl5pPr>
              <a:defRPr sz="36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831083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0792730"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9" y="2743200"/>
            <a:ext cx="10792730" cy="9677400"/>
          </a:xfrm>
        </p:spPr>
        <p:txBody>
          <a:bodyPr/>
          <a:lstStyle>
            <a:lvl1pPr>
              <a:defRPr sz="4000" b="1" i="0">
                <a:solidFill>
                  <a:schemeClr val="tx2"/>
                </a:solidFill>
                <a:latin typeface="+mn-lt"/>
                <a:cs typeface="Arial" charset="0"/>
              </a:defRPr>
            </a:lvl1pPr>
            <a:lvl2pPr marL="0" indent="0">
              <a:spcBef>
                <a:spcPts val="2400"/>
              </a:spcBef>
              <a:buFontTx/>
              <a:buNone/>
              <a:defRPr sz="4000">
                <a:latin typeface="+mn-lt"/>
              </a:defRPr>
            </a:lvl2pPr>
            <a:lvl3pPr marL="400050" indent="-400050">
              <a:spcBef>
                <a:spcPts val="1200"/>
              </a:spcBef>
              <a:buFont typeface="Arial"/>
              <a:buChar char="•"/>
              <a:defRPr sz="3600">
                <a:latin typeface="+mn-lt"/>
              </a:defRPr>
            </a:lvl3pPr>
            <a:lvl4pPr marL="796926" indent="-400050">
              <a:buFont typeface="Lucida Grande"/>
              <a:buChar char="-"/>
              <a:defRPr sz="3200">
                <a:latin typeface="+mn-lt"/>
              </a:defRPr>
            </a:lvl4pPr>
            <a:lvl5pPr>
              <a:defRPr sz="36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12155129" y="0"/>
            <a:ext cx="12228870" cy="124206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Tree>
    <p:extLst>
      <p:ext uri="{BB962C8B-B14F-4D97-AF65-F5344CB8AC3E}">
        <p14:creationId xmlns:p14="http://schemas.microsoft.com/office/powerpoint/2010/main" val="2923061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2" y="0"/>
            <a:ext cx="24384000" cy="137160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pic>
        <p:nvPicPr>
          <p:cNvPr id="4" name="Picture 3">
            <a:extLst>
              <a:ext uri="{FF2B5EF4-FFF2-40B4-BE49-F238E27FC236}">
                <a16:creationId xmlns:a16="http://schemas.microsoft.com/office/drawing/2014/main" id="{DFBD4629-B2F8-DD40-968A-B631872631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1744328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pposing Ideas">
    <p:spTree>
      <p:nvGrpSpPr>
        <p:cNvPr id="1" name=""/>
        <p:cNvGrpSpPr/>
        <p:nvPr/>
      </p:nvGrpSpPr>
      <p:grpSpPr>
        <a:xfrm>
          <a:off x="0" y="0"/>
          <a:ext cx="0" cy="0"/>
          <a:chOff x="0" y="0"/>
          <a:chExt cx="0" cy="0"/>
        </a:xfrm>
      </p:grpSpPr>
      <p:sp>
        <p:nvSpPr>
          <p:cNvPr id="9" name="Picture Placeholder 5"/>
          <p:cNvSpPr>
            <a:spLocks noGrp="1"/>
          </p:cNvSpPr>
          <p:nvPr>
            <p:ph type="pic" sz="quarter" idx="12" hasCustomPrompt="1"/>
          </p:nvPr>
        </p:nvSpPr>
        <p:spPr>
          <a:xfrm>
            <a:off x="16709" y="0"/>
            <a:ext cx="12185374" cy="124206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6" name="Picture Placeholder 5"/>
          <p:cNvSpPr>
            <a:spLocks noGrp="1"/>
          </p:cNvSpPr>
          <p:nvPr>
            <p:ph type="pic" sz="quarter" idx="11" hasCustomPrompt="1"/>
          </p:nvPr>
        </p:nvSpPr>
        <p:spPr>
          <a:xfrm>
            <a:off x="12198627" y="0"/>
            <a:ext cx="12185374" cy="124206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ctrTitle" hasCustomPrompt="1"/>
          </p:nvPr>
        </p:nvSpPr>
        <p:spPr>
          <a:xfrm>
            <a:off x="6379550" y="3008242"/>
            <a:ext cx="5822532" cy="7315200"/>
          </a:xfrm>
          <a:solidFill>
            <a:schemeClr val="tx2"/>
          </a:solidFill>
        </p:spPr>
        <p:txBody>
          <a:bodyPr lIns="182880" rIns="182880" anchor="ctr"/>
          <a:lstStyle>
            <a:lvl1pPr algn="r">
              <a:lnSpc>
                <a:spcPct val="90000"/>
              </a:lnSpc>
              <a:defRPr sz="4000" b="1" i="0" baseline="0">
                <a:solidFill>
                  <a:schemeClr val="bg1"/>
                </a:solidFill>
                <a:latin typeface="+mn-lt"/>
                <a:ea typeface="Arial" charset="0"/>
                <a:cs typeface="Arial" charset="0"/>
              </a:defRPr>
            </a:lvl1pPr>
          </a:lstStyle>
          <a:p>
            <a:r>
              <a:rPr lang="en-US" dirty="0"/>
              <a:t>Opposing ideas </a:t>
            </a:r>
            <a:br>
              <a:rPr lang="en-US" dirty="0"/>
            </a:br>
            <a:r>
              <a:rPr lang="en-US" dirty="0"/>
              <a:t>with statements supported by graphics/images</a:t>
            </a:r>
          </a:p>
        </p:txBody>
      </p:sp>
      <p:sp>
        <p:nvSpPr>
          <p:cNvPr id="4" name="Text Placeholder 3"/>
          <p:cNvSpPr>
            <a:spLocks noGrp="1"/>
          </p:cNvSpPr>
          <p:nvPr>
            <p:ph type="body" sz="quarter" idx="13" hasCustomPrompt="1"/>
          </p:nvPr>
        </p:nvSpPr>
        <p:spPr>
          <a:xfrm>
            <a:off x="12198629" y="3008242"/>
            <a:ext cx="5817098" cy="7315200"/>
          </a:xfrm>
          <a:solidFill>
            <a:schemeClr val="accent4"/>
          </a:solidFill>
        </p:spPr>
        <p:txBody>
          <a:bodyPr lIns="182880" rIns="182880" anchor="ctr"/>
          <a:lstStyle>
            <a:lvl1pPr algn="l">
              <a:lnSpc>
                <a:spcPct val="90000"/>
              </a:lnSpc>
              <a:defRPr sz="4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a:t>
            </a:r>
            <a:br>
              <a:rPr lang="en-US" dirty="0">
                <a:solidFill>
                  <a:schemeClr val="tx1"/>
                </a:solidFill>
              </a:rPr>
            </a:br>
            <a:r>
              <a:rPr lang="en-US" dirty="0">
                <a:solidFill>
                  <a:schemeClr val="tx1"/>
                </a:solidFill>
              </a:rPr>
              <a:t>with statements supported by graphics/images</a:t>
            </a:r>
          </a:p>
        </p:txBody>
      </p:sp>
      <p:sp>
        <p:nvSpPr>
          <p:cNvPr id="8" name="Content Placeholder 8">
            <a:extLst>
              <a:ext uri="{FF2B5EF4-FFF2-40B4-BE49-F238E27FC236}">
                <a16:creationId xmlns:a16="http://schemas.microsoft.com/office/drawing/2014/main" id="{CF153760-0266-D144-95C5-71B72E3DF8A8}"/>
              </a:ext>
            </a:extLst>
          </p:cNvPr>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 </a:t>
            </a:r>
            <a:fld id="{38743595-4496-5147-A886-7D133864DF76}" type="slidenum">
              <a:rPr lang="en-US" sz="1600" b="0" i="0" smtClean="0">
                <a:solidFill>
                  <a:schemeClr val="bg2"/>
                </a:solidFill>
                <a:latin typeface="Arial" charset="0"/>
                <a:ea typeface="Arial" charset="0"/>
                <a:cs typeface="Arial" charset="0"/>
              </a:rPr>
              <a:pPr algn="ctr"/>
              <a:t>‹#›</a:t>
            </a:fld>
            <a:endParaRPr lang="en-US" sz="1600" b="0" i="0" dirty="0">
              <a:solidFill>
                <a:schemeClr val="bg2"/>
              </a:solidFill>
              <a:latin typeface="Arial" charset="0"/>
              <a:ea typeface="Arial" charset="0"/>
              <a:cs typeface="Arial" charset="0"/>
            </a:endParaRPr>
          </a:p>
        </p:txBody>
      </p:sp>
      <p:sp>
        <p:nvSpPr>
          <p:cNvPr id="10" name="Content Placeholder 8">
            <a:extLst>
              <a:ext uri="{FF2B5EF4-FFF2-40B4-BE49-F238E27FC236}">
                <a16:creationId xmlns:a16="http://schemas.microsoft.com/office/drawing/2014/main" id="{48391368-8E4D-9147-B145-DF1372B4EE6E}"/>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Confidential Proprietary Information</a:t>
            </a:r>
            <a:endParaRPr lang="en-US" sz="1600" b="0" i="0" dirty="0">
              <a:solidFill>
                <a:schemeClr val="bg2"/>
              </a:solidFill>
              <a:latin typeface="Arial" charset="0"/>
              <a:ea typeface="Arial" charset="0"/>
              <a:cs typeface="Arial" charset="0"/>
            </a:endParaRPr>
          </a:p>
        </p:txBody>
      </p:sp>
      <p:sp>
        <p:nvSpPr>
          <p:cNvPr id="12" name="Content Placeholder 8">
            <a:extLst>
              <a:ext uri="{FF2B5EF4-FFF2-40B4-BE49-F238E27FC236}">
                <a16:creationId xmlns:a16="http://schemas.microsoft.com/office/drawing/2014/main" id="{80101C57-35E1-494B-BF13-8B3A6E812463}"/>
              </a:ext>
            </a:extLst>
          </p:cNvPr>
          <p:cNvSpPr txBox="1">
            <a:spLocks/>
          </p:cNvSpPr>
          <p:nvPr/>
        </p:nvSpPr>
        <p:spPr>
          <a:xfrm>
            <a:off x="12055440" y="12837252"/>
            <a:ext cx="5792704"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b="0" i="0" dirty="0">
                <a:solidFill>
                  <a:schemeClr val="tx1"/>
                </a:solidFill>
                <a:latin typeface="Arial" charset="0"/>
                <a:cs typeface="Arial" charset="0"/>
              </a:rPr>
              <a:t>Presentation Title</a:t>
            </a:r>
            <a:endParaRPr lang="en-US" sz="1600" b="0" i="0" dirty="0">
              <a:solidFill>
                <a:schemeClr val="tx1"/>
              </a:solidFill>
              <a:latin typeface="Arial" charset="0"/>
              <a:ea typeface="Arial" charset="0"/>
              <a:cs typeface="Arial" charset="0"/>
            </a:endParaRPr>
          </a:p>
        </p:txBody>
      </p:sp>
      <p:pic>
        <p:nvPicPr>
          <p:cNvPr id="11" name="Picture 10">
            <a:extLst>
              <a:ext uri="{FF2B5EF4-FFF2-40B4-BE49-F238E27FC236}">
                <a16:creationId xmlns:a16="http://schemas.microsoft.com/office/drawing/2014/main" id="{E1091383-DEC4-204D-8A36-56BD8FFBC302}"/>
              </a:ext>
            </a:extLst>
          </p:cNvPr>
          <p:cNvPicPr>
            <a:picLocks noChangeAspect="1"/>
          </p:cNvPicPr>
          <p:nvPr/>
        </p:nvPicPr>
        <p:blipFill rotWithShape="1">
          <a:blip r:embed="rId2">
            <a:extLst>
              <a:ext uri="{28A0092B-C50C-407E-A947-70E740481C1C}">
                <a14:useLocalDpi xmlns:a14="http://schemas.microsoft.com/office/drawing/2010/main"/>
              </a:ext>
            </a:extLst>
          </a:blip>
          <a:srcRect l="123" t="-15502" r="-13612" b="-18252"/>
          <a:stretch/>
        </p:blipFill>
        <p:spPr>
          <a:xfrm>
            <a:off x="914638" y="12712392"/>
            <a:ext cx="2981868" cy="758284"/>
          </a:xfrm>
          <a:prstGeom prst="rect">
            <a:avLst/>
          </a:prstGeom>
        </p:spPr>
      </p:pic>
    </p:spTree>
    <p:extLst>
      <p:ext uri="{BB962C8B-B14F-4D97-AF65-F5344CB8AC3E}">
        <p14:creationId xmlns:p14="http://schemas.microsoft.com/office/powerpoint/2010/main" val="2341513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8" y="2743200"/>
            <a:ext cx="7771860" cy="9677400"/>
          </a:xfrm>
        </p:spPr>
        <p:txBody>
          <a:bodyPr/>
          <a:lstStyle>
            <a:lvl1pPr>
              <a:defRPr sz="4000"/>
            </a:lvl1pPr>
            <a:lvl2pPr>
              <a:defRPr sz="3600"/>
            </a:lvl2pPr>
            <a:lvl3pPr>
              <a:defRPr sz="3200"/>
            </a:lvl3pPr>
            <a:lvl4pPr>
              <a:defRPr sz="3600"/>
            </a:lvl4pPr>
            <a:lvl5pPr>
              <a:defRPr sz="36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356418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8" y="2743200"/>
            <a:ext cx="7774424" cy="9677400"/>
          </a:xfrm>
        </p:spPr>
        <p:txBody>
          <a:bodyPr/>
          <a:lstStyle>
            <a:lvl1pPr>
              <a:spcBef>
                <a:spcPts val="3600"/>
              </a:spcBef>
              <a:defRPr sz="4000" b="1" i="0">
                <a:solidFill>
                  <a:schemeClr val="tx2"/>
                </a:solidFill>
                <a:latin typeface="+mn-lt"/>
                <a:cs typeface="Arial" charset="0"/>
              </a:defRPr>
            </a:lvl1pPr>
            <a:lvl2pPr marL="0" indent="0">
              <a:spcBef>
                <a:spcPts val="2400"/>
              </a:spcBef>
              <a:buFontTx/>
              <a:buNone/>
              <a:defRPr sz="4000">
                <a:latin typeface="+mn-lt"/>
              </a:defRPr>
            </a:lvl2pPr>
            <a:lvl3pPr marL="400050" indent="-400050">
              <a:spcBef>
                <a:spcPts val="1200"/>
              </a:spcBef>
              <a:buFont typeface="Arial"/>
              <a:buChar char="•"/>
              <a:defRPr sz="3600">
                <a:latin typeface="+mn-lt"/>
              </a:defRPr>
            </a:lvl3pPr>
            <a:lvl4pPr marL="796926" indent="-400050">
              <a:buFont typeface="Lucida Grande"/>
              <a:buChar char="-"/>
              <a:defRPr sz="3200">
                <a:latin typeface="+mn-lt"/>
              </a:defRPr>
            </a:lvl4pPr>
            <a:lvl5pPr>
              <a:defRPr sz="3600"/>
            </a:lvl5pPr>
          </a:lstStyle>
          <a:p>
            <a:pPr lvl="0"/>
            <a:r>
              <a:rPr lang="en-US" dirty="0"/>
              <a:t>Header</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2623601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040"/>
          </a:xfrm>
        </p:spPr>
        <p:txBody>
          <a:bodyPr anchor="t"/>
          <a:lstStyle>
            <a:lvl1pPr>
              <a:defRPr>
                <a:solidFill>
                  <a:schemeClr val="accent1"/>
                </a:solidFill>
              </a:defRPr>
            </a:lvl1pPr>
          </a:lstStyle>
          <a:p>
            <a:r>
              <a:rPr lang="en-US" dirty="0"/>
              <a:t>Title</a:t>
            </a:r>
          </a:p>
        </p:txBody>
      </p:sp>
    </p:spTree>
    <p:extLst>
      <p:ext uri="{BB962C8B-B14F-4D97-AF65-F5344CB8AC3E}">
        <p14:creationId xmlns:p14="http://schemas.microsoft.com/office/powerpoint/2010/main" val="981537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tatement | Image">
    <p:spTree>
      <p:nvGrpSpPr>
        <p:cNvPr id="1" name=""/>
        <p:cNvGrpSpPr/>
        <p:nvPr/>
      </p:nvGrpSpPr>
      <p:grpSpPr>
        <a:xfrm>
          <a:off x="0" y="0"/>
          <a:ext cx="0" cy="0"/>
          <a:chOff x="0" y="0"/>
          <a:chExt cx="0" cy="0"/>
        </a:xfrm>
      </p:grpSpPr>
      <p:sp>
        <p:nvSpPr>
          <p:cNvPr id="5" name="Rectangle 4"/>
          <p:cNvSpPr/>
          <p:nvPr/>
        </p:nvSpPr>
        <p:spPr>
          <a:xfrm>
            <a:off x="0" y="0"/>
            <a:ext cx="12188688" cy="1243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2" name="Title 1"/>
          <p:cNvSpPr>
            <a:spLocks noGrp="1"/>
          </p:cNvSpPr>
          <p:nvPr>
            <p:ph type="ctrTitle" hasCustomPrompt="1"/>
          </p:nvPr>
        </p:nvSpPr>
        <p:spPr>
          <a:xfrm>
            <a:off x="914639" y="911226"/>
            <a:ext cx="10750314" cy="10856704"/>
          </a:xfrm>
        </p:spPr>
        <p:txBody>
          <a:bodyPr anchor="ctr"/>
          <a:lstStyle>
            <a:lvl1pPr algn="l">
              <a:lnSpc>
                <a:spcPct val="80000"/>
              </a:lnSpc>
              <a:defRPr sz="9600" b="1" i="0">
                <a:solidFill>
                  <a:schemeClr val="bg1"/>
                </a:solidFill>
                <a:latin typeface="+mj-lt"/>
                <a:ea typeface="Georgia Bold" charset="0"/>
                <a:cs typeface="Georgia Bold" charset="0"/>
              </a:defRPr>
            </a:lvl1pPr>
          </a:lstStyle>
          <a:p>
            <a:r>
              <a:rPr lang="en-US" dirty="0"/>
              <a:t>Statement with Image</a:t>
            </a:r>
          </a:p>
        </p:txBody>
      </p:sp>
      <p:sp>
        <p:nvSpPr>
          <p:cNvPr id="6" name="Picture Placeholder 5"/>
          <p:cNvSpPr>
            <a:spLocks noGrp="1"/>
          </p:cNvSpPr>
          <p:nvPr>
            <p:ph type="pic" sz="quarter" idx="11" hasCustomPrompt="1"/>
          </p:nvPr>
        </p:nvSpPr>
        <p:spPr>
          <a:xfrm>
            <a:off x="12174148" y="0"/>
            <a:ext cx="12209852" cy="1243584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8" name="Content Placeholder 8">
            <a:extLst>
              <a:ext uri="{FF2B5EF4-FFF2-40B4-BE49-F238E27FC236}">
                <a16:creationId xmlns:a16="http://schemas.microsoft.com/office/drawing/2014/main" id="{D95ED186-43FB-524C-BA1D-FE9206B5EE21}"/>
              </a:ext>
            </a:extLst>
          </p:cNvPr>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 </a:t>
            </a:r>
            <a:fld id="{38743595-4496-5147-A886-7D133864DF76}" type="slidenum">
              <a:rPr lang="en-US" sz="1600" b="0" i="0" smtClean="0">
                <a:solidFill>
                  <a:schemeClr val="bg2"/>
                </a:solidFill>
                <a:latin typeface="Arial" charset="0"/>
                <a:ea typeface="Arial" charset="0"/>
                <a:cs typeface="Arial" charset="0"/>
              </a:rPr>
              <a:pPr algn="ctr"/>
              <a:t>‹#›</a:t>
            </a:fld>
            <a:endParaRPr lang="en-US" sz="1600" b="0" i="0" dirty="0">
              <a:solidFill>
                <a:schemeClr val="bg2"/>
              </a:solidFill>
              <a:latin typeface="Arial" charset="0"/>
              <a:ea typeface="Arial" charset="0"/>
              <a:cs typeface="Arial" charset="0"/>
            </a:endParaRPr>
          </a:p>
        </p:txBody>
      </p:sp>
      <p:sp>
        <p:nvSpPr>
          <p:cNvPr id="10" name="Content Placeholder 8">
            <a:extLst>
              <a:ext uri="{FF2B5EF4-FFF2-40B4-BE49-F238E27FC236}">
                <a16:creationId xmlns:a16="http://schemas.microsoft.com/office/drawing/2014/main" id="{E644EB67-7A01-0445-BE7F-7139E2D0ADE7}"/>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Confidential Proprietary Information</a:t>
            </a:r>
            <a:endParaRPr lang="en-US" sz="1600" b="0" i="0" dirty="0">
              <a:solidFill>
                <a:schemeClr val="bg2"/>
              </a:solidFill>
              <a:latin typeface="Arial" charset="0"/>
              <a:ea typeface="Arial" charset="0"/>
              <a:cs typeface="Arial" charset="0"/>
            </a:endParaRPr>
          </a:p>
        </p:txBody>
      </p:sp>
      <p:sp>
        <p:nvSpPr>
          <p:cNvPr id="11" name="Content Placeholder 8">
            <a:extLst>
              <a:ext uri="{FF2B5EF4-FFF2-40B4-BE49-F238E27FC236}">
                <a16:creationId xmlns:a16="http://schemas.microsoft.com/office/drawing/2014/main" id="{B138C220-F154-1547-B8B8-038AF7C8FDEE}"/>
              </a:ext>
            </a:extLst>
          </p:cNvPr>
          <p:cNvSpPr txBox="1">
            <a:spLocks/>
          </p:cNvSpPr>
          <p:nvPr/>
        </p:nvSpPr>
        <p:spPr>
          <a:xfrm>
            <a:off x="12055440" y="12837252"/>
            <a:ext cx="5792704"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b="0" i="0" dirty="0">
                <a:solidFill>
                  <a:schemeClr val="tx1"/>
                </a:solidFill>
                <a:latin typeface="Arial" charset="0"/>
                <a:cs typeface="Arial" charset="0"/>
              </a:rPr>
              <a:t>Presentation Title</a:t>
            </a:r>
            <a:endParaRPr lang="en-US" sz="1600" b="0" i="0" dirty="0">
              <a:solidFill>
                <a:schemeClr val="tx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6B0768B1-8C76-EF4E-AD7C-DD7331E615F9}"/>
              </a:ext>
            </a:extLst>
          </p:cNvPr>
          <p:cNvPicPr>
            <a:picLocks noChangeAspect="1"/>
          </p:cNvPicPr>
          <p:nvPr/>
        </p:nvPicPr>
        <p:blipFill rotWithShape="1">
          <a:blip r:embed="rId2">
            <a:extLst>
              <a:ext uri="{28A0092B-C50C-407E-A947-70E740481C1C}">
                <a14:useLocalDpi xmlns:a14="http://schemas.microsoft.com/office/drawing/2010/main"/>
              </a:ext>
            </a:extLst>
          </a:blip>
          <a:srcRect l="123" t="-15502" r="-13612" b="-18252"/>
          <a:stretch/>
        </p:blipFill>
        <p:spPr>
          <a:xfrm>
            <a:off x="914638" y="12712392"/>
            <a:ext cx="2981868" cy="758284"/>
          </a:xfrm>
          <a:prstGeom prst="rect">
            <a:avLst/>
          </a:prstGeom>
        </p:spPr>
      </p:pic>
    </p:spTree>
    <p:extLst>
      <p:ext uri="{BB962C8B-B14F-4D97-AF65-F5344CB8AC3E}">
        <p14:creationId xmlns:p14="http://schemas.microsoft.com/office/powerpoint/2010/main" val="1450715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4 Col Right">
    <p:spTree>
      <p:nvGrpSpPr>
        <p:cNvPr id="1" name=""/>
        <p:cNvGrpSpPr/>
        <p:nvPr/>
      </p:nvGrpSpPr>
      <p:grpSpPr>
        <a:xfrm>
          <a:off x="0" y="0"/>
          <a:ext cx="0" cy="0"/>
          <a:chOff x="0" y="0"/>
          <a:chExt cx="0" cy="0"/>
        </a:xfrm>
      </p:grpSpPr>
      <p:sp>
        <p:nvSpPr>
          <p:cNvPr id="5" name="Rectangle 4"/>
          <p:cNvSpPr/>
          <p:nvPr/>
        </p:nvSpPr>
        <p:spPr>
          <a:xfrm>
            <a:off x="18256477" y="0"/>
            <a:ext cx="6127526"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b="0" i="0" dirty="0">
              <a:latin typeface="Arial" charset="0"/>
            </a:endParaRPr>
          </a:p>
        </p:txBody>
      </p:sp>
      <p:sp>
        <p:nvSpPr>
          <p:cNvPr id="2" name="Title 1"/>
          <p:cNvSpPr>
            <a:spLocks noGrp="1"/>
          </p:cNvSpPr>
          <p:nvPr>
            <p:ph type="title" hasCustomPrompt="1"/>
          </p:nvPr>
        </p:nvSpPr>
        <p:spPr>
          <a:xfrm>
            <a:off x="914638" y="914400"/>
            <a:ext cx="16818964" cy="1463040"/>
          </a:xfrm>
        </p:spPr>
        <p:txBody>
          <a:bodyPr anchor="t"/>
          <a:lstStyle>
            <a:lvl1pPr>
              <a:defRPr sz="56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914635" y="2743200"/>
            <a:ext cx="16823062" cy="9677400"/>
          </a:xfrm>
        </p:spPr>
        <p:txBody>
          <a:bodyPr/>
          <a:lstStyle>
            <a:lvl1pPr>
              <a:defRPr sz="4000"/>
            </a:lvl1pPr>
            <a:lvl2pPr>
              <a:defRPr sz="3600"/>
            </a:lvl2pPr>
            <a:lvl3pPr>
              <a:defRPr sz="3200"/>
            </a:lvl3pPr>
            <a:lvl4pPr>
              <a:defRPr sz="3600"/>
            </a:lvl4pPr>
            <a:lvl5pPr>
              <a:defRPr sz="36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151582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4 Col Right | Header">
    <p:spTree>
      <p:nvGrpSpPr>
        <p:cNvPr id="1" name=""/>
        <p:cNvGrpSpPr/>
        <p:nvPr/>
      </p:nvGrpSpPr>
      <p:grpSpPr>
        <a:xfrm>
          <a:off x="0" y="0"/>
          <a:ext cx="0" cy="0"/>
          <a:chOff x="0" y="0"/>
          <a:chExt cx="0" cy="0"/>
        </a:xfrm>
      </p:grpSpPr>
      <p:sp>
        <p:nvSpPr>
          <p:cNvPr id="5" name="Rectangle 4"/>
          <p:cNvSpPr/>
          <p:nvPr/>
        </p:nvSpPr>
        <p:spPr>
          <a:xfrm>
            <a:off x="18256477" y="0"/>
            <a:ext cx="6127526"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3600" b="0" i="0" dirty="0">
              <a:solidFill>
                <a:schemeClr val="accent2"/>
              </a:solidFill>
              <a:latin typeface="Arial" charset="0"/>
            </a:endParaRPr>
          </a:p>
        </p:txBody>
      </p:sp>
      <p:sp>
        <p:nvSpPr>
          <p:cNvPr id="2" name="Title 1"/>
          <p:cNvSpPr>
            <a:spLocks noGrp="1"/>
          </p:cNvSpPr>
          <p:nvPr>
            <p:ph type="title" hasCustomPrompt="1"/>
          </p:nvPr>
        </p:nvSpPr>
        <p:spPr>
          <a:xfrm>
            <a:off x="914638" y="914400"/>
            <a:ext cx="16818964" cy="1463040"/>
          </a:xfrm>
        </p:spPr>
        <p:txBody>
          <a:bodyPr anchor="t"/>
          <a:lstStyle>
            <a:lvl1pPr>
              <a:defRPr sz="56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914639" y="2743200"/>
            <a:ext cx="16829342" cy="9677400"/>
          </a:xfrm>
        </p:spPr>
        <p:txBody>
          <a:bodyPr/>
          <a:lstStyle>
            <a:lvl1pPr>
              <a:spcBef>
                <a:spcPts val="3600"/>
              </a:spcBef>
              <a:defRPr sz="4000" b="1" i="0">
                <a:solidFill>
                  <a:schemeClr val="tx2"/>
                </a:solidFill>
                <a:latin typeface="+mn-lt"/>
                <a:cs typeface="Arial" charset="0"/>
              </a:defRPr>
            </a:lvl1pPr>
            <a:lvl2pPr marL="0" indent="0">
              <a:spcBef>
                <a:spcPts val="2400"/>
              </a:spcBef>
              <a:buFontTx/>
              <a:buNone/>
              <a:defRPr sz="4000">
                <a:latin typeface="+mn-lt"/>
              </a:defRPr>
            </a:lvl2pPr>
            <a:lvl3pPr marL="400050" indent="-400050">
              <a:spcBef>
                <a:spcPts val="1200"/>
              </a:spcBef>
              <a:buFont typeface="Arial"/>
              <a:buChar char="•"/>
              <a:defRPr sz="3600">
                <a:latin typeface="+mn-lt"/>
              </a:defRPr>
            </a:lvl3pPr>
            <a:lvl4pPr marL="796926" indent="-400050">
              <a:buFont typeface="Lucida Grande"/>
              <a:buChar char="-"/>
              <a:defRPr sz="3200">
                <a:latin typeface="+mn-lt"/>
              </a:defRPr>
            </a:lvl4pPr>
            <a:lvl5pPr>
              <a:defRPr sz="3600"/>
            </a:lvl5pPr>
          </a:lstStyle>
          <a:p>
            <a:pPr lvl="0"/>
            <a:r>
              <a:rPr lang="en-US" dirty="0"/>
              <a:t>Header</a:t>
            </a:r>
          </a:p>
          <a:p>
            <a:pPr lvl="1"/>
            <a:r>
              <a:rPr lang="en-US" dirty="0"/>
              <a:t>First Level </a:t>
            </a:r>
          </a:p>
          <a:p>
            <a:pPr lvl="2"/>
            <a:r>
              <a:rPr lang="en-US" dirty="0"/>
              <a:t>Second Level</a:t>
            </a:r>
          </a:p>
          <a:p>
            <a:pPr lvl="3"/>
            <a:r>
              <a:rPr lang="en-US" dirty="0"/>
              <a:t>Third Level</a:t>
            </a:r>
          </a:p>
        </p:txBody>
      </p:sp>
    </p:spTree>
    <p:extLst>
      <p:ext uri="{BB962C8B-B14F-4D97-AF65-F5344CB8AC3E}">
        <p14:creationId xmlns:p14="http://schemas.microsoft.com/office/powerpoint/2010/main" val="653433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Reverse Logo">
    <p:spTree>
      <p:nvGrpSpPr>
        <p:cNvPr id="1" name=""/>
        <p:cNvGrpSpPr/>
        <p:nvPr/>
      </p:nvGrpSpPr>
      <p:grpSpPr>
        <a:xfrm>
          <a:off x="0" y="0"/>
          <a:ext cx="0" cy="0"/>
          <a:chOff x="0" y="0"/>
          <a:chExt cx="0" cy="0"/>
        </a:xfrm>
      </p:grpSpPr>
      <p:sp>
        <p:nvSpPr>
          <p:cNvPr id="5" name="Rectangle 4"/>
          <p:cNvSpPr/>
          <p:nvPr/>
        </p:nvSpPr>
        <p:spPr>
          <a:xfrm>
            <a:off x="3" y="0"/>
            <a:ext cx="24383998"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8" name="Content Placeholder 8">
            <a:extLst>
              <a:ext uri="{FF2B5EF4-FFF2-40B4-BE49-F238E27FC236}">
                <a16:creationId xmlns:a16="http://schemas.microsoft.com/office/drawing/2014/main" id="{30D243D2-BC3C-A440-8E6C-A5ED6CDC7D64}"/>
              </a:ext>
            </a:extLst>
          </p:cNvPr>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 </a:t>
            </a:r>
            <a:fld id="{38743595-4496-5147-A886-7D133864DF76}" type="slidenum">
              <a:rPr lang="en-US" sz="1600" b="0" i="0" smtClean="0">
                <a:solidFill>
                  <a:schemeClr val="bg1"/>
                </a:solidFill>
                <a:latin typeface="Arial" charset="0"/>
                <a:ea typeface="Arial" charset="0"/>
                <a:cs typeface="Arial" charset="0"/>
              </a:rPr>
              <a:pPr algn="ctr"/>
              <a:t>‹#›</a:t>
            </a:fld>
            <a:endParaRPr lang="en-US" sz="1600" b="0" i="0" dirty="0">
              <a:solidFill>
                <a:schemeClr val="bg1"/>
              </a:solidFill>
              <a:latin typeface="Arial" charset="0"/>
              <a:ea typeface="Arial" charset="0"/>
              <a:cs typeface="Arial" charset="0"/>
            </a:endParaRPr>
          </a:p>
        </p:txBody>
      </p:sp>
      <p:sp>
        <p:nvSpPr>
          <p:cNvPr id="9" name="Content Placeholder 8">
            <a:extLst>
              <a:ext uri="{FF2B5EF4-FFF2-40B4-BE49-F238E27FC236}">
                <a16:creationId xmlns:a16="http://schemas.microsoft.com/office/drawing/2014/main" id="{92128D92-AA66-A049-A528-5B202C14A7D1}"/>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Confidential Proprietary Information</a:t>
            </a:r>
            <a:endParaRPr lang="en-US" sz="1600" b="0" i="0" dirty="0">
              <a:solidFill>
                <a:schemeClr val="bg1"/>
              </a:solidFill>
              <a:latin typeface="Arial" charset="0"/>
              <a:ea typeface="Arial" charset="0"/>
              <a:cs typeface="Arial" charset="0"/>
            </a:endParaRPr>
          </a:p>
        </p:txBody>
      </p:sp>
      <p:sp>
        <p:nvSpPr>
          <p:cNvPr id="10" name="Content Placeholder 8">
            <a:extLst>
              <a:ext uri="{FF2B5EF4-FFF2-40B4-BE49-F238E27FC236}">
                <a16:creationId xmlns:a16="http://schemas.microsoft.com/office/drawing/2014/main" id="{2B09D78D-265C-6040-B686-E6DCD4807E7C}"/>
              </a:ext>
            </a:extLst>
          </p:cNvPr>
          <p:cNvSpPr txBox="1">
            <a:spLocks/>
          </p:cNvSpPr>
          <p:nvPr/>
        </p:nvSpPr>
        <p:spPr>
          <a:xfrm>
            <a:off x="12055440" y="12837252"/>
            <a:ext cx="5792704"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b="0" i="0" dirty="0">
                <a:solidFill>
                  <a:schemeClr val="tx1"/>
                </a:solidFill>
                <a:latin typeface="Arial" charset="0"/>
                <a:cs typeface="Arial" charset="0"/>
              </a:rPr>
              <a:t>Presentation Title</a:t>
            </a:r>
            <a:endParaRPr lang="en-US" sz="1600" b="0" i="0" dirty="0">
              <a:solidFill>
                <a:schemeClr val="tx1"/>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20A6CA77-4A88-D242-9E7A-7B4965431C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911464" y="7974966"/>
            <a:ext cx="13592240" cy="2431176"/>
          </a:xfrm>
        </p:spPr>
        <p:txBody>
          <a:bodyPr anchor="b"/>
          <a:lstStyle>
            <a:lvl1pPr algn="l">
              <a:lnSpc>
                <a:spcPct val="80000"/>
              </a:lnSpc>
              <a:defRPr sz="96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911465" y="10690582"/>
            <a:ext cx="10390290" cy="670656"/>
          </a:xfrm>
        </p:spPr>
        <p:txBody>
          <a:bodyPr anchor="t">
            <a:noAutofit/>
          </a:bodyPr>
          <a:lstStyle>
            <a:lvl1pPr marL="0" indent="0" algn="l">
              <a:lnSpc>
                <a:spcPct val="80000"/>
              </a:lnSpc>
              <a:spcBef>
                <a:spcPts val="600"/>
              </a:spcBef>
              <a:buNone/>
              <a:defRPr sz="2800" b="0" i="0" cap="none" spc="0" baseline="0">
                <a:solidFill>
                  <a:srgbClr val="FFFFFF"/>
                </a:solidFill>
                <a:latin typeface="+mn-lt"/>
                <a:cs typeface="Arial" charset="0"/>
              </a:defRPr>
            </a:lvl1pPr>
            <a:lvl2pPr marL="913516" indent="0" algn="ctr">
              <a:buNone/>
              <a:defRPr>
                <a:solidFill>
                  <a:schemeClr val="tx1">
                    <a:tint val="75000"/>
                  </a:schemeClr>
                </a:solidFill>
              </a:defRPr>
            </a:lvl2pPr>
            <a:lvl3pPr marL="1827028" indent="0" algn="ctr">
              <a:buNone/>
              <a:defRPr>
                <a:solidFill>
                  <a:schemeClr val="tx1">
                    <a:tint val="75000"/>
                  </a:schemeClr>
                </a:solidFill>
              </a:defRPr>
            </a:lvl3pPr>
            <a:lvl4pPr marL="2740548" indent="0" algn="ctr">
              <a:buNone/>
              <a:defRPr>
                <a:solidFill>
                  <a:schemeClr val="tx1">
                    <a:tint val="75000"/>
                  </a:schemeClr>
                </a:solidFill>
              </a:defRPr>
            </a:lvl4pPr>
            <a:lvl5pPr marL="3654058" indent="0" algn="ctr">
              <a:buNone/>
              <a:defRPr>
                <a:solidFill>
                  <a:schemeClr val="tx1">
                    <a:tint val="75000"/>
                  </a:schemeClr>
                </a:solidFill>
              </a:defRPr>
            </a:lvl5pPr>
            <a:lvl6pPr marL="4567576" indent="0" algn="ctr">
              <a:buNone/>
              <a:defRPr>
                <a:solidFill>
                  <a:schemeClr val="tx1">
                    <a:tint val="75000"/>
                  </a:schemeClr>
                </a:solidFill>
              </a:defRPr>
            </a:lvl6pPr>
            <a:lvl7pPr marL="5481092" indent="0" algn="ctr">
              <a:buNone/>
              <a:defRPr>
                <a:solidFill>
                  <a:schemeClr val="tx1">
                    <a:tint val="75000"/>
                  </a:schemeClr>
                </a:solidFill>
              </a:defRPr>
            </a:lvl7pPr>
            <a:lvl8pPr marL="6394600" indent="0" algn="ctr">
              <a:buNone/>
              <a:defRPr>
                <a:solidFill>
                  <a:schemeClr val="tx1">
                    <a:tint val="75000"/>
                  </a:schemeClr>
                </a:solidFill>
              </a:defRPr>
            </a:lvl8pPr>
            <a:lvl9pPr marL="7308122"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3340020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 y="12520709"/>
            <a:ext cx="24383998" cy="1195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endParaRPr>
          </a:p>
        </p:txBody>
      </p:sp>
    </p:spTree>
    <p:extLst>
      <p:ext uri="{BB962C8B-B14F-4D97-AF65-F5344CB8AC3E}">
        <p14:creationId xmlns:p14="http://schemas.microsoft.com/office/powerpoint/2010/main" val="2159333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680E-E002-4494-9640-AB8BE0818404}"/>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EDEAD7B7-7249-4B97-BA00-E9581036779E}"/>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25635D71-27BD-4F6E-AF67-AE81CB72EA7F}"/>
              </a:ext>
            </a:extLst>
          </p:cNvPr>
          <p:cNvSpPr>
            <a:spLocks noGrp="1"/>
          </p:cNvSpPr>
          <p:nvPr>
            <p:ph type="dt" sz="half" idx="10"/>
          </p:nvPr>
        </p:nvSpPr>
        <p:spPr/>
        <p:txBody>
          <a:bodyPr/>
          <a:lstStyle/>
          <a:p>
            <a:fld id="{859A988E-5136-49F6-B8EE-7193D602560F}" type="datetimeFigureOut">
              <a:rPr lang="en-US" smtClean="0"/>
              <a:t>9/13/2021</a:t>
            </a:fld>
            <a:endParaRPr lang="en-US"/>
          </a:p>
        </p:txBody>
      </p:sp>
      <p:sp>
        <p:nvSpPr>
          <p:cNvPr id="5" name="Footer Placeholder 4">
            <a:extLst>
              <a:ext uri="{FF2B5EF4-FFF2-40B4-BE49-F238E27FC236}">
                <a16:creationId xmlns:a16="http://schemas.microsoft.com/office/drawing/2014/main" id="{511B38F0-9582-4A03-B657-97F6AE96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9A461-069D-4A03-9CC3-2F8AD6280C5C}"/>
              </a:ext>
            </a:extLst>
          </p:cNvPr>
          <p:cNvSpPr>
            <a:spLocks noGrp="1"/>
          </p:cNvSpPr>
          <p:nvPr>
            <p:ph type="sldNum" sz="quarter" idx="12"/>
          </p:nvPr>
        </p:nvSpPr>
        <p:spPr/>
        <p:txBody>
          <a:bodyPr/>
          <a:lstStyle/>
          <a:p>
            <a:fld id="{E92A4622-18A9-4DE8-9BD1-6CD4E678A061}" type="slidenum">
              <a:rPr lang="en-US" smtClean="0"/>
              <a:t>‹#›</a:t>
            </a:fld>
            <a:endParaRPr lang="en-US"/>
          </a:p>
        </p:txBody>
      </p:sp>
    </p:spTree>
    <p:extLst>
      <p:ext uri="{BB962C8B-B14F-4D97-AF65-F5344CB8AC3E}">
        <p14:creationId xmlns:p14="http://schemas.microsoft.com/office/powerpoint/2010/main" val="3072885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3_Title Slide B">
    <p:spTree>
      <p:nvGrpSpPr>
        <p:cNvPr id="1" name=""/>
        <p:cNvGrpSpPr/>
        <p:nvPr/>
      </p:nvGrpSpPr>
      <p:grpSpPr>
        <a:xfrm>
          <a:off x="0" y="0"/>
          <a:ext cx="0" cy="0"/>
          <a:chOff x="0" y="0"/>
          <a:chExt cx="0" cy="0"/>
        </a:xfrm>
      </p:grpSpPr>
      <p:pic>
        <p:nvPicPr>
          <p:cNvPr id="213" name="Picture 4" descr="Picture 4"/>
          <p:cNvPicPr>
            <a:picLocks noChangeAspect="1"/>
          </p:cNvPicPr>
          <p:nvPr/>
        </p:nvPicPr>
        <p:blipFill>
          <a:blip r:embed="rId2"/>
          <a:stretch>
            <a:fillRect/>
          </a:stretch>
        </p:blipFill>
        <p:spPr>
          <a:xfrm>
            <a:off x="-8322" y="10774028"/>
            <a:ext cx="6923304" cy="2956644"/>
          </a:xfrm>
          <a:prstGeom prst="rect">
            <a:avLst/>
          </a:prstGeom>
          <a:ln w="12700">
            <a:miter lim="400000"/>
          </a:ln>
        </p:spPr>
      </p:pic>
      <p:sp>
        <p:nvSpPr>
          <p:cNvPr id="214" name="Title Text"/>
          <p:cNvSpPr txBox="1">
            <a:spLocks noGrp="1"/>
          </p:cNvSpPr>
          <p:nvPr>
            <p:ph type="title"/>
          </p:nvPr>
        </p:nvSpPr>
        <p:spPr>
          <a:xfrm>
            <a:off x="914643" y="914400"/>
            <a:ext cx="21733542" cy="914400"/>
          </a:xfrm>
          <a:prstGeom prst="rect">
            <a:avLst/>
          </a:prstGeom>
        </p:spPr>
        <p:txBody>
          <a:bodyPr lIns="0" tIns="0" rIns="0" bIns="0" anchor="t"/>
          <a:lstStyle>
            <a:lvl1pPr>
              <a:defRPr sz="8000" b="1">
                <a:latin typeface="Georgia"/>
                <a:ea typeface="Georgia"/>
                <a:cs typeface="Georgia"/>
                <a:sym typeface="Georgia"/>
              </a:defRPr>
            </a:lvl1pPr>
          </a:lstStyle>
          <a:p>
            <a:r>
              <a:t>Title Text</a:t>
            </a:r>
          </a:p>
        </p:txBody>
      </p:sp>
      <p:sp>
        <p:nvSpPr>
          <p:cNvPr id="215" name="Body Level One…"/>
          <p:cNvSpPr txBox="1">
            <a:spLocks noGrp="1"/>
          </p:cNvSpPr>
          <p:nvPr>
            <p:ph type="body" idx="1"/>
          </p:nvPr>
        </p:nvSpPr>
        <p:spPr>
          <a:xfrm>
            <a:off x="914642" y="2743206"/>
            <a:ext cx="22402532" cy="9067796"/>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pic>
        <p:nvPicPr>
          <p:cNvPr id="216" name="Picture 8" descr="Picture 8"/>
          <p:cNvPicPr>
            <a:picLocks noChangeAspect="1"/>
          </p:cNvPicPr>
          <p:nvPr/>
        </p:nvPicPr>
        <p:blipFill>
          <a:blip r:embed="rId3"/>
          <a:srcRect l="122"/>
          <a:stretch>
            <a:fillRect/>
          </a:stretch>
        </p:blipFill>
        <p:spPr>
          <a:xfrm>
            <a:off x="21157634" y="12546943"/>
            <a:ext cx="2623540" cy="566926"/>
          </a:xfrm>
          <a:prstGeom prst="rect">
            <a:avLst/>
          </a:prstGeom>
          <a:ln w="12700">
            <a:miter lim="400000"/>
          </a:ln>
        </p:spPr>
      </p:pic>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0739970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Full-page Statement or Pull-Quote">
    <p:spTree>
      <p:nvGrpSpPr>
        <p:cNvPr id="1" name=""/>
        <p:cNvGrpSpPr/>
        <p:nvPr/>
      </p:nvGrpSpPr>
      <p:grpSpPr>
        <a:xfrm>
          <a:off x="0" y="0"/>
          <a:ext cx="0" cy="0"/>
          <a:chOff x="0" y="0"/>
          <a:chExt cx="0" cy="0"/>
        </a:xfrm>
      </p:grpSpPr>
      <p:sp>
        <p:nvSpPr>
          <p:cNvPr id="5" name="Rectangle 4"/>
          <p:cNvSpPr/>
          <p:nvPr userDrawn="1"/>
        </p:nvSpPr>
        <p:spPr>
          <a:xfrm>
            <a:off x="3" y="0"/>
            <a:ext cx="24383998" cy="13716000"/>
          </a:xfrm>
          <a:prstGeom prst="rect">
            <a:avLst/>
          </a:prstGeom>
          <a:solidFill>
            <a:srgbClr val="8CC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2" name="Title 1"/>
          <p:cNvSpPr>
            <a:spLocks noGrp="1"/>
          </p:cNvSpPr>
          <p:nvPr>
            <p:ph type="ctrTitle" hasCustomPrompt="1"/>
          </p:nvPr>
        </p:nvSpPr>
        <p:spPr>
          <a:xfrm>
            <a:off x="914639" y="911226"/>
            <a:ext cx="22554978" cy="11887200"/>
          </a:xfrm>
        </p:spPr>
        <p:txBody>
          <a:bodyPr anchor="ctr"/>
          <a:lstStyle>
            <a:lvl1pPr algn="l">
              <a:lnSpc>
                <a:spcPct val="80000"/>
              </a:lnSpc>
              <a:defRPr sz="9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 </a:t>
            </a:r>
            <a:fld id="{38743595-4496-5147-A886-7D133864DF76}" type="slidenum">
              <a:rPr lang="en-US" sz="1600" b="0" i="0" smtClean="0">
                <a:solidFill>
                  <a:schemeClr val="bg1"/>
                </a:solidFill>
                <a:latin typeface="Arial" charset="0"/>
                <a:ea typeface="Arial" charset="0"/>
                <a:cs typeface="Arial" charset="0"/>
              </a:rPr>
              <a:pPr algn="ctr"/>
              <a:t>‹#›</a:t>
            </a:fld>
            <a:endParaRPr lang="en-US" sz="1600" b="0" i="0" dirty="0">
              <a:solidFill>
                <a:schemeClr val="bg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2936FBB9-070C-164B-B11C-3D098B0AA74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2187959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B2D3-9F18-5F44-8FA1-6F613E6C29A2}"/>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854C3558-6EE2-704C-816A-A6DEFB5BF6A4}"/>
              </a:ext>
            </a:extLst>
          </p:cNvPr>
          <p:cNvSpPr>
            <a:spLocks noGrp="1"/>
          </p:cNvSpPr>
          <p:nvPr>
            <p:ph type="body" idx="1"/>
          </p:nvPr>
        </p:nvSpPr>
        <p:spPr>
          <a:xfrm>
            <a:off x="1663700" y="9178927"/>
            <a:ext cx="21031200" cy="3000374"/>
          </a:xfrm>
        </p:spPr>
        <p:txBody>
          <a:bodyPr/>
          <a:lstStyle>
            <a:lvl1pPr marL="0" indent="0">
              <a:buNone/>
              <a:defRPr sz="4834">
                <a:solidFill>
                  <a:schemeClr val="tx1">
                    <a:tint val="75000"/>
                  </a:schemeClr>
                </a:solidFill>
              </a:defRPr>
            </a:lvl1pPr>
            <a:lvl2pPr marL="914364" indent="0">
              <a:buNone/>
              <a:defRPr sz="4000">
                <a:solidFill>
                  <a:schemeClr val="tx1">
                    <a:tint val="75000"/>
                  </a:schemeClr>
                </a:solidFill>
              </a:defRPr>
            </a:lvl2pPr>
            <a:lvl3pPr marL="1828726" indent="0">
              <a:buNone/>
              <a:defRPr sz="3666">
                <a:solidFill>
                  <a:schemeClr val="tx1">
                    <a:tint val="75000"/>
                  </a:schemeClr>
                </a:solidFill>
              </a:defRPr>
            </a:lvl3pPr>
            <a:lvl4pPr marL="2743090" indent="0">
              <a:buNone/>
              <a:defRPr sz="3166">
                <a:solidFill>
                  <a:schemeClr val="tx1">
                    <a:tint val="75000"/>
                  </a:schemeClr>
                </a:solidFill>
              </a:defRPr>
            </a:lvl4pPr>
            <a:lvl5pPr marL="3657454" indent="0">
              <a:buNone/>
              <a:defRPr sz="3166">
                <a:solidFill>
                  <a:schemeClr val="tx1">
                    <a:tint val="75000"/>
                  </a:schemeClr>
                </a:solidFill>
              </a:defRPr>
            </a:lvl5pPr>
            <a:lvl6pPr marL="4571818" indent="0">
              <a:buNone/>
              <a:defRPr sz="3166">
                <a:solidFill>
                  <a:schemeClr val="tx1">
                    <a:tint val="75000"/>
                  </a:schemeClr>
                </a:solidFill>
              </a:defRPr>
            </a:lvl6pPr>
            <a:lvl7pPr marL="5486180" indent="0">
              <a:buNone/>
              <a:defRPr sz="3166">
                <a:solidFill>
                  <a:schemeClr val="tx1">
                    <a:tint val="75000"/>
                  </a:schemeClr>
                </a:solidFill>
              </a:defRPr>
            </a:lvl7pPr>
            <a:lvl8pPr marL="6400544" indent="0">
              <a:buNone/>
              <a:defRPr sz="3166">
                <a:solidFill>
                  <a:schemeClr val="tx1">
                    <a:tint val="75000"/>
                  </a:schemeClr>
                </a:solidFill>
              </a:defRPr>
            </a:lvl8pPr>
            <a:lvl9pPr marL="7314908" indent="0">
              <a:buNone/>
              <a:defRPr sz="316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BCF98-EE3A-784D-88A1-91B61D669FB9}"/>
              </a:ext>
            </a:extLst>
          </p:cNvPr>
          <p:cNvSpPr>
            <a:spLocks noGrp="1"/>
          </p:cNvSpPr>
          <p:nvPr>
            <p:ph type="dt" sz="half" idx="10"/>
          </p:nvPr>
        </p:nvSpPr>
        <p:spPr/>
        <p:txBody>
          <a:bodyPr/>
          <a:lstStyle/>
          <a:p>
            <a:fld id="{DDDD9E13-CC9C-934D-BDAD-A8BA97FF1085}" type="datetimeFigureOut">
              <a:rPr lang="en-US" smtClean="0"/>
              <a:t>9/13/2021</a:t>
            </a:fld>
            <a:endParaRPr lang="en-US"/>
          </a:p>
        </p:txBody>
      </p:sp>
      <p:sp>
        <p:nvSpPr>
          <p:cNvPr id="5" name="Footer Placeholder 4">
            <a:extLst>
              <a:ext uri="{FF2B5EF4-FFF2-40B4-BE49-F238E27FC236}">
                <a16:creationId xmlns:a16="http://schemas.microsoft.com/office/drawing/2014/main" id="{CA6DCE78-655E-3543-A621-C6AB3734A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E5824-8E3D-694D-BC1A-E22F3794D02F}"/>
              </a:ext>
            </a:extLst>
          </p:cNvPr>
          <p:cNvSpPr>
            <a:spLocks noGrp="1"/>
          </p:cNvSpPr>
          <p:nvPr>
            <p:ph type="sldNum" sz="quarter" idx="12"/>
          </p:nvPr>
        </p:nvSpPr>
        <p:spPr/>
        <p:txBody>
          <a:bodyPr/>
          <a:lstStyle/>
          <a:p>
            <a:fld id="{45302FAC-CFB2-784D-A94B-93D0ABA83179}" type="slidenum">
              <a:rPr lang="en-US" smtClean="0"/>
              <a:t>‹#›</a:t>
            </a:fld>
            <a:endParaRPr lang="en-US"/>
          </a:p>
        </p:txBody>
      </p:sp>
    </p:spTree>
    <p:extLst>
      <p:ext uri="{BB962C8B-B14F-4D97-AF65-F5344CB8AC3E}">
        <p14:creationId xmlns:p14="http://schemas.microsoft.com/office/powerpoint/2010/main" val="1644172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09910" y="2895601"/>
            <a:ext cx="17651316" cy="6659162"/>
          </a:xfrm>
        </p:spPr>
        <p:txBody>
          <a:bodyPr anchor="b"/>
          <a:lstStyle>
            <a:lvl1pPr>
              <a:defRPr sz="14400"/>
            </a:lvl1pPr>
          </a:lstStyle>
          <a:p>
            <a:r>
              <a:rPr lang="en-US"/>
              <a:t>Click to edit Master title style</a:t>
            </a:r>
            <a:endParaRPr lang="en-US" dirty="0"/>
          </a:p>
        </p:txBody>
      </p:sp>
      <p:sp>
        <p:nvSpPr>
          <p:cNvPr id="3" name="Subtitle 2"/>
          <p:cNvSpPr>
            <a:spLocks noGrp="1"/>
          </p:cNvSpPr>
          <p:nvPr>
            <p:ph type="subTitle" idx="1"/>
          </p:nvPr>
        </p:nvSpPr>
        <p:spPr>
          <a:xfrm>
            <a:off x="2309910" y="9554760"/>
            <a:ext cx="17651316" cy="1722840"/>
          </a:xfrm>
        </p:spPr>
        <p:txBody>
          <a:bodyPr anchor="t"/>
          <a:lstStyle>
            <a:lvl1pPr marL="0" indent="0" algn="l">
              <a:buNone/>
              <a:defRPr cap="all">
                <a:solidFill>
                  <a:schemeClr val="accent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31990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69732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9913" y="5723467"/>
            <a:ext cx="17651314" cy="3831294"/>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2309910" y="9554762"/>
            <a:ext cx="17651316" cy="1720800"/>
          </a:xfrm>
        </p:spPr>
        <p:txBody>
          <a:bodyPr anchor="t"/>
          <a:lstStyle>
            <a:lvl1pPr marL="0" indent="0" algn="l">
              <a:buNone/>
              <a:defRPr sz="4000" cap="all">
                <a:solidFill>
                  <a:schemeClr val="accent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04645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6625" y="4121151"/>
            <a:ext cx="8792678" cy="8391526"/>
          </a:xfrm>
        </p:spPr>
        <p:txBody>
          <a:bodyPr>
            <a:normAutofit/>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308987" y="4112185"/>
            <a:ext cx="8792682" cy="8400490"/>
          </a:xfrm>
        </p:spPr>
        <p:txBody>
          <a:bodyPr>
            <a:normAutofit/>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1406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lain">
    <p:spTree>
      <p:nvGrpSpPr>
        <p:cNvPr id="1" name=""/>
        <p:cNvGrpSpPr/>
        <p:nvPr/>
      </p:nvGrpSpPr>
      <p:grpSpPr>
        <a:xfrm>
          <a:off x="0" y="0"/>
          <a:ext cx="0" cy="0"/>
          <a:chOff x="0" y="0"/>
          <a:chExt cx="0" cy="0"/>
        </a:xfrm>
      </p:grpSpPr>
      <p:sp>
        <p:nvSpPr>
          <p:cNvPr id="14" name="Rectangle 13"/>
          <p:cNvSpPr/>
          <p:nvPr/>
        </p:nvSpPr>
        <p:spPr>
          <a:xfrm>
            <a:off x="1" y="0"/>
            <a:ext cx="20731798" cy="12435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9" name="Title 1"/>
          <p:cNvSpPr>
            <a:spLocks noGrp="1"/>
          </p:cNvSpPr>
          <p:nvPr>
            <p:ph type="ctrTitle" hasCustomPrompt="1"/>
          </p:nvPr>
        </p:nvSpPr>
        <p:spPr bwMode="white">
          <a:xfrm>
            <a:off x="911464" y="7974966"/>
            <a:ext cx="13592240" cy="2431176"/>
          </a:xfrm>
        </p:spPr>
        <p:txBody>
          <a:bodyPr anchor="b"/>
          <a:lstStyle>
            <a:lvl1pPr algn="l">
              <a:lnSpc>
                <a:spcPct val="80000"/>
              </a:lnSpc>
              <a:defRPr sz="9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911463" y="10690582"/>
            <a:ext cx="13593926" cy="670656"/>
          </a:xfrm>
        </p:spPr>
        <p:txBody>
          <a:bodyPr anchor="t">
            <a:noAutofit/>
          </a:bodyPr>
          <a:lstStyle>
            <a:lvl1pPr marL="0" indent="0" algn="l">
              <a:lnSpc>
                <a:spcPct val="80000"/>
              </a:lnSpc>
              <a:spcBef>
                <a:spcPts val="600"/>
              </a:spcBef>
              <a:buNone/>
              <a:defRPr sz="2800" b="0" i="0" cap="none" spc="0" baseline="0">
                <a:solidFill>
                  <a:srgbClr val="FFFFFF"/>
                </a:solidFill>
                <a:latin typeface="+mn-lt"/>
                <a:cs typeface="Arial" charset="0"/>
              </a:defRPr>
            </a:lvl1pPr>
            <a:lvl2pPr marL="913516" indent="0" algn="ctr">
              <a:buNone/>
              <a:defRPr>
                <a:solidFill>
                  <a:schemeClr val="tx1">
                    <a:tint val="75000"/>
                  </a:schemeClr>
                </a:solidFill>
              </a:defRPr>
            </a:lvl2pPr>
            <a:lvl3pPr marL="1827028" indent="0" algn="ctr">
              <a:buNone/>
              <a:defRPr>
                <a:solidFill>
                  <a:schemeClr val="tx1">
                    <a:tint val="75000"/>
                  </a:schemeClr>
                </a:solidFill>
              </a:defRPr>
            </a:lvl3pPr>
            <a:lvl4pPr marL="2740548" indent="0" algn="ctr">
              <a:buNone/>
              <a:defRPr>
                <a:solidFill>
                  <a:schemeClr val="tx1">
                    <a:tint val="75000"/>
                  </a:schemeClr>
                </a:solidFill>
              </a:defRPr>
            </a:lvl4pPr>
            <a:lvl5pPr marL="3654058" indent="0" algn="ctr">
              <a:buNone/>
              <a:defRPr>
                <a:solidFill>
                  <a:schemeClr val="tx1">
                    <a:tint val="75000"/>
                  </a:schemeClr>
                </a:solidFill>
              </a:defRPr>
            </a:lvl5pPr>
            <a:lvl6pPr marL="4567576" indent="0" algn="ctr">
              <a:buNone/>
              <a:defRPr>
                <a:solidFill>
                  <a:schemeClr val="tx1">
                    <a:tint val="75000"/>
                  </a:schemeClr>
                </a:solidFill>
              </a:defRPr>
            </a:lvl6pPr>
            <a:lvl7pPr marL="5481092" indent="0" algn="ctr">
              <a:buNone/>
              <a:defRPr>
                <a:solidFill>
                  <a:schemeClr val="tx1">
                    <a:tint val="75000"/>
                  </a:schemeClr>
                </a:solidFill>
              </a:defRPr>
            </a:lvl7pPr>
            <a:lvl8pPr marL="6394600" indent="0" algn="ctr">
              <a:buNone/>
              <a:defRPr>
                <a:solidFill>
                  <a:schemeClr val="tx1">
                    <a:tint val="75000"/>
                  </a:schemeClr>
                </a:solidFill>
              </a:defRPr>
            </a:lvl8pPr>
            <a:lvl9pPr marL="7308122" indent="0" algn="ctr">
              <a:buNone/>
              <a:defRPr>
                <a:solidFill>
                  <a:schemeClr val="tx1">
                    <a:tint val="75000"/>
                  </a:schemeClr>
                </a:solidFill>
              </a:defRPr>
            </a:lvl9pPr>
          </a:lstStyle>
          <a:p>
            <a:r>
              <a:rPr lang="en-US" dirty="0"/>
              <a:t>Presentation subtitle</a:t>
            </a:r>
          </a:p>
        </p:txBody>
      </p:sp>
      <p:sp>
        <p:nvSpPr>
          <p:cNvPr id="13" name="Rectangle 12"/>
          <p:cNvSpPr/>
          <p:nvPr/>
        </p:nvSpPr>
        <p:spPr>
          <a:xfrm>
            <a:off x="20724017" y="0"/>
            <a:ext cx="911462" cy="1243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5" name="Rectangle 14"/>
          <p:cNvSpPr/>
          <p:nvPr/>
        </p:nvSpPr>
        <p:spPr>
          <a:xfrm>
            <a:off x="21637165" y="0"/>
            <a:ext cx="2746838" cy="1243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Tree>
    <p:extLst>
      <p:ext uri="{BB962C8B-B14F-4D97-AF65-F5344CB8AC3E}">
        <p14:creationId xmlns:p14="http://schemas.microsoft.com/office/powerpoint/2010/main" val="3932165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206626" y="3810000"/>
            <a:ext cx="8792676"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206625" y="5029200"/>
            <a:ext cx="8792678" cy="7483476"/>
          </a:xfrm>
        </p:spPr>
        <p:txBody>
          <a:bodyPr>
            <a:normAutofit/>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308991" y="3810000"/>
            <a:ext cx="8792678"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1308991" y="5029200"/>
            <a:ext cx="8792678" cy="7483476"/>
          </a:xfrm>
        </p:spPr>
        <p:txBody>
          <a:bodyPr>
            <a:normAutofit/>
          </a:bodyPr>
          <a:lstStyle>
            <a:lvl1pPr>
              <a:defRPr sz="3600"/>
            </a:lvl1pPr>
            <a:lvl2pPr>
              <a:defRPr sz="32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64546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9876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69322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9908" y="2895600"/>
            <a:ext cx="6802128" cy="2895600"/>
          </a:xfrm>
        </p:spPr>
        <p:txBody>
          <a:bodyPr anchor="b"/>
          <a:lstStyle>
            <a:lvl1pPr algn="l">
              <a:defRPr sz="4800" b="0"/>
            </a:lvl1pPr>
          </a:lstStyle>
          <a:p>
            <a:r>
              <a:rPr lang="en-US"/>
              <a:t>Click to edit Master title style</a:t>
            </a:r>
            <a:endParaRPr lang="en-US" dirty="0"/>
          </a:p>
        </p:txBody>
      </p:sp>
      <p:sp>
        <p:nvSpPr>
          <p:cNvPr id="3" name="Content Placeholder 2"/>
          <p:cNvSpPr>
            <a:spLocks noGrp="1"/>
          </p:cNvSpPr>
          <p:nvPr>
            <p:ph idx="1"/>
          </p:nvPr>
        </p:nvSpPr>
        <p:spPr>
          <a:xfrm>
            <a:off x="9569233" y="2895600"/>
            <a:ext cx="10391994" cy="9144000"/>
          </a:xfrm>
        </p:spPr>
        <p:txBody>
          <a:bodyPr anchor="ctr">
            <a:normAutofit/>
          </a:bodyPr>
          <a:lstStyle>
            <a:lvl1pPr>
              <a:defRPr sz="40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09909" y="6258561"/>
            <a:ext cx="6802126" cy="5791198"/>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37088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7814" y="3708384"/>
            <a:ext cx="10185812" cy="3149616"/>
          </a:xfrm>
        </p:spPr>
        <p:txBody>
          <a:bodyPr anchor="b">
            <a:normAutofit/>
          </a:bodyPr>
          <a:lstStyle>
            <a:lvl1pPr algn="l">
              <a:defRPr sz="7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99092" y="2286000"/>
            <a:ext cx="6400800" cy="914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2309909" y="7315200"/>
            <a:ext cx="10169958" cy="2743200"/>
          </a:xfrm>
        </p:spPr>
        <p:txBody>
          <a:bodyPr>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4919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9913" y="9601174"/>
            <a:ext cx="17651314" cy="1133476"/>
          </a:xfrm>
        </p:spPr>
        <p:txBody>
          <a:bodyPr anchor="b">
            <a:normAutofit/>
          </a:bodyPr>
          <a:lstStyle>
            <a:lvl1pPr algn="l">
              <a:defRPr sz="4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09910" y="1371600"/>
            <a:ext cx="17651316" cy="72813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4" name="Text Placeholder 3"/>
          <p:cNvSpPr>
            <a:spLocks noGrp="1"/>
          </p:cNvSpPr>
          <p:nvPr>
            <p:ph type="body" sz="half" idx="2"/>
          </p:nvPr>
        </p:nvSpPr>
        <p:spPr>
          <a:xfrm>
            <a:off x="2309912" y="10734650"/>
            <a:ext cx="17651312" cy="987424"/>
          </a:xfrm>
        </p:spPr>
        <p:txBody>
          <a:bodyPr>
            <a:normAutofit/>
          </a:bodyPr>
          <a:lstStyle>
            <a:lvl1pPr marL="0" indent="0">
              <a:buNone/>
              <a:defRPr sz="24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4252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309909" y="2895600"/>
            <a:ext cx="17651318" cy="3962400"/>
          </a:xfrm>
        </p:spPr>
        <p:txBody>
          <a:bodyPr/>
          <a:lstStyle>
            <a:lvl1pPr>
              <a:defRPr sz="9600"/>
            </a:lvl1pPr>
          </a:lstStyle>
          <a:p>
            <a:r>
              <a:rPr lang="en-US"/>
              <a:t>Click to edit Master title style</a:t>
            </a:r>
            <a:endParaRPr lang="en-US" dirty="0"/>
          </a:p>
        </p:txBody>
      </p:sp>
      <p:sp>
        <p:nvSpPr>
          <p:cNvPr id="8" name="Text Placeholder 3"/>
          <p:cNvSpPr>
            <a:spLocks noGrp="1"/>
          </p:cNvSpPr>
          <p:nvPr>
            <p:ph type="body" sz="half" idx="2"/>
          </p:nvPr>
        </p:nvSpPr>
        <p:spPr>
          <a:xfrm>
            <a:off x="2309909" y="7315200"/>
            <a:ext cx="17651318" cy="4724400"/>
          </a:xfrm>
        </p:spPr>
        <p:txBody>
          <a:bodyPr anchor="ctr">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89235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603" y="2895600"/>
            <a:ext cx="15998630" cy="4646748"/>
          </a:xfrm>
        </p:spPr>
        <p:txBody>
          <a:bodyPr/>
          <a:lstStyle>
            <a:lvl1pPr>
              <a:defRPr sz="9600"/>
            </a:lvl1pPr>
          </a:lstStyle>
          <a:p>
            <a:r>
              <a:rPr lang="en-US"/>
              <a:t>Click to edit Master title style</a:t>
            </a:r>
            <a:endParaRPr lang="en-US" dirty="0"/>
          </a:p>
        </p:txBody>
      </p:sp>
      <p:sp>
        <p:nvSpPr>
          <p:cNvPr id="14" name="Text Placeholder 3"/>
          <p:cNvSpPr>
            <a:spLocks noGrp="1"/>
          </p:cNvSpPr>
          <p:nvPr>
            <p:ph type="body" sz="half" idx="13"/>
          </p:nvPr>
        </p:nvSpPr>
        <p:spPr>
          <a:xfrm>
            <a:off x="3860800" y="7542348"/>
            <a:ext cx="14771656" cy="684348"/>
          </a:xfrm>
        </p:spPr>
        <p:txBody>
          <a:bodyPr anchor="t">
            <a:normAutofit/>
          </a:bodyPr>
          <a:lstStyle>
            <a:lvl1pPr marL="0" indent="0">
              <a:buNone/>
              <a:defRPr lang="en-US" sz="2800" b="0" i="0" kern="1200" cap="small" dirty="0">
                <a:solidFill>
                  <a:schemeClr val="accent1"/>
                </a:solidFill>
                <a:latin typeface="+mj-lt"/>
                <a:ea typeface="+mj-ea"/>
                <a:cs typeface="+mj-cs"/>
              </a:defRPr>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0" name="Text Placeholder 3"/>
          <p:cNvSpPr>
            <a:spLocks noGrp="1"/>
          </p:cNvSpPr>
          <p:nvPr>
            <p:ph type="body" sz="half" idx="2"/>
          </p:nvPr>
        </p:nvSpPr>
        <p:spPr>
          <a:xfrm>
            <a:off x="2309909" y="8701314"/>
            <a:ext cx="17651318" cy="3352800"/>
          </a:xfrm>
        </p:spPr>
        <p:txBody>
          <a:bodyPr anchor="ctr">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1796590" y="1942507"/>
            <a:ext cx="1603824" cy="3847207"/>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24400" dirty="0"/>
              <a:t>“</a:t>
            </a:r>
          </a:p>
        </p:txBody>
      </p:sp>
      <p:sp>
        <p:nvSpPr>
          <p:cNvPr id="13" name="TextBox 12"/>
          <p:cNvSpPr txBox="1"/>
          <p:nvPr/>
        </p:nvSpPr>
        <p:spPr>
          <a:xfrm>
            <a:off x="18660980" y="5227575"/>
            <a:ext cx="1603824" cy="3847207"/>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24400" dirty="0"/>
              <a:t>”</a:t>
            </a:r>
          </a:p>
        </p:txBody>
      </p:sp>
    </p:spTree>
    <p:extLst>
      <p:ext uri="{BB962C8B-B14F-4D97-AF65-F5344CB8AC3E}">
        <p14:creationId xmlns:p14="http://schemas.microsoft.com/office/powerpoint/2010/main" val="831164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309909" y="6248402"/>
            <a:ext cx="17651318" cy="3306360"/>
          </a:xfrm>
        </p:spPr>
        <p:txBody>
          <a:bodyPr anchor="b"/>
          <a:lstStyle>
            <a:lvl1pPr algn="l">
              <a:defRPr sz="8000" b="0" cap="none"/>
            </a:lvl1pPr>
          </a:lstStyle>
          <a:p>
            <a:r>
              <a:rPr lang="en-US"/>
              <a:t>Click to edit Master title style</a:t>
            </a:r>
            <a:endParaRPr lang="en-US" dirty="0"/>
          </a:p>
        </p:txBody>
      </p:sp>
      <p:sp>
        <p:nvSpPr>
          <p:cNvPr id="3" name="Text Placeholder 2"/>
          <p:cNvSpPr>
            <a:spLocks noGrp="1"/>
          </p:cNvSpPr>
          <p:nvPr>
            <p:ph type="body" idx="1"/>
          </p:nvPr>
        </p:nvSpPr>
        <p:spPr>
          <a:xfrm>
            <a:off x="2309910" y="9554762"/>
            <a:ext cx="17651316" cy="1720800"/>
          </a:xfrm>
        </p:spPr>
        <p:txBody>
          <a:bodyPr anchor="t"/>
          <a:lstStyle>
            <a:lvl1pPr marL="0" indent="0" algn="l">
              <a:buNone/>
              <a:defRPr sz="4000" cap="none">
                <a:solidFill>
                  <a:schemeClr val="accent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78652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1265894" y="3962400"/>
            <a:ext cx="5893732"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6" name="Text Placeholder 3"/>
          <p:cNvSpPr>
            <a:spLocks noGrp="1"/>
          </p:cNvSpPr>
          <p:nvPr>
            <p:ph type="body" sz="half" idx="15"/>
          </p:nvPr>
        </p:nvSpPr>
        <p:spPr>
          <a:xfrm>
            <a:off x="1304926" y="5334000"/>
            <a:ext cx="5854700"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Text Placeholder 4"/>
          <p:cNvSpPr>
            <a:spLocks noGrp="1"/>
          </p:cNvSpPr>
          <p:nvPr>
            <p:ph type="body" sz="quarter" idx="3"/>
          </p:nvPr>
        </p:nvSpPr>
        <p:spPr>
          <a:xfrm>
            <a:off x="7767319" y="3962400"/>
            <a:ext cx="5872482"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9" name="Text Placeholder 3"/>
          <p:cNvSpPr>
            <a:spLocks noGrp="1"/>
          </p:cNvSpPr>
          <p:nvPr>
            <p:ph type="body" sz="half" idx="16"/>
          </p:nvPr>
        </p:nvSpPr>
        <p:spPr>
          <a:xfrm>
            <a:off x="7746212" y="5334000"/>
            <a:ext cx="5893588"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4" name="Text Placeholder 4"/>
          <p:cNvSpPr>
            <a:spLocks noGrp="1"/>
          </p:cNvSpPr>
          <p:nvPr>
            <p:ph type="body" sz="quarter" idx="13"/>
          </p:nvPr>
        </p:nvSpPr>
        <p:spPr>
          <a:xfrm>
            <a:off x="14249401" y="3962400"/>
            <a:ext cx="5864226"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0" name="Text Placeholder 3"/>
          <p:cNvSpPr>
            <a:spLocks noGrp="1"/>
          </p:cNvSpPr>
          <p:nvPr>
            <p:ph type="body" sz="half" idx="17"/>
          </p:nvPr>
        </p:nvSpPr>
        <p:spPr>
          <a:xfrm>
            <a:off x="14249401" y="5334000"/>
            <a:ext cx="5864226" cy="7178676"/>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cxnSp>
        <p:nvCxnSpPr>
          <p:cNvPr id="17" name="Straight Connector 16"/>
          <p:cNvCxnSpPr/>
          <p:nvPr/>
        </p:nvCxnSpPr>
        <p:spPr>
          <a:xfrm>
            <a:off x="7452284" y="4267200"/>
            <a:ext cx="0" cy="7924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924454" y="4267200"/>
            <a:ext cx="0" cy="793376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1675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rint">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911464" y="7974966"/>
            <a:ext cx="13592240" cy="2431176"/>
          </a:xfrm>
        </p:spPr>
        <p:txBody>
          <a:bodyPr anchor="b"/>
          <a:lstStyle>
            <a:lvl1pPr algn="l">
              <a:lnSpc>
                <a:spcPct val="80000"/>
              </a:lnSpc>
              <a:defRPr sz="96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911463" y="10690582"/>
            <a:ext cx="13593926" cy="670656"/>
          </a:xfrm>
        </p:spPr>
        <p:txBody>
          <a:bodyPr anchor="t">
            <a:noAutofit/>
          </a:bodyPr>
          <a:lstStyle>
            <a:lvl1pPr marL="0" indent="0" algn="l">
              <a:lnSpc>
                <a:spcPct val="80000"/>
              </a:lnSpc>
              <a:spcBef>
                <a:spcPts val="600"/>
              </a:spcBef>
              <a:buNone/>
              <a:defRPr sz="2800" b="0" i="0" cap="none" spc="0" baseline="0">
                <a:solidFill>
                  <a:schemeClr val="accent1"/>
                </a:solidFill>
                <a:latin typeface="+mn-lt"/>
                <a:cs typeface="Arial" charset="0"/>
              </a:defRPr>
            </a:lvl1pPr>
            <a:lvl2pPr marL="913516" indent="0" algn="ctr">
              <a:buNone/>
              <a:defRPr>
                <a:solidFill>
                  <a:schemeClr val="tx1">
                    <a:tint val="75000"/>
                  </a:schemeClr>
                </a:solidFill>
              </a:defRPr>
            </a:lvl2pPr>
            <a:lvl3pPr marL="1827028" indent="0" algn="ctr">
              <a:buNone/>
              <a:defRPr>
                <a:solidFill>
                  <a:schemeClr val="tx1">
                    <a:tint val="75000"/>
                  </a:schemeClr>
                </a:solidFill>
              </a:defRPr>
            </a:lvl3pPr>
            <a:lvl4pPr marL="2740548" indent="0" algn="ctr">
              <a:buNone/>
              <a:defRPr>
                <a:solidFill>
                  <a:schemeClr val="tx1">
                    <a:tint val="75000"/>
                  </a:schemeClr>
                </a:solidFill>
              </a:defRPr>
            </a:lvl4pPr>
            <a:lvl5pPr marL="3654058" indent="0" algn="ctr">
              <a:buNone/>
              <a:defRPr>
                <a:solidFill>
                  <a:schemeClr val="tx1">
                    <a:tint val="75000"/>
                  </a:schemeClr>
                </a:solidFill>
              </a:defRPr>
            </a:lvl5pPr>
            <a:lvl6pPr marL="4567576" indent="0" algn="ctr">
              <a:buNone/>
              <a:defRPr>
                <a:solidFill>
                  <a:schemeClr val="tx1">
                    <a:tint val="75000"/>
                  </a:schemeClr>
                </a:solidFill>
              </a:defRPr>
            </a:lvl6pPr>
            <a:lvl7pPr marL="5481092" indent="0" algn="ctr">
              <a:buNone/>
              <a:defRPr>
                <a:solidFill>
                  <a:schemeClr val="tx1">
                    <a:tint val="75000"/>
                  </a:schemeClr>
                </a:solidFill>
              </a:defRPr>
            </a:lvl7pPr>
            <a:lvl8pPr marL="6394600" indent="0" algn="ctr">
              <a:buNone/>
              <a:defRPr>
                <a:solidFill>
                  <a:schemeClr val="tx1">
                    <a:tint val="75000"/>
                  </a:schemeClr>
                </a:solidFill>
              </a:defRPr>
            </a:lvl8pPr>
            <a:lvl9pPr marL="7308122"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4013181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1304926" y="8501898"/>
            <a:ext cx="5880100"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9" name="Picture Placeholder 2"/>
          <p:cNvSpPr>
            <a:spLocks noGrp="1" noChangeAspect="1"/>
          </p:cNvSpPr>
          <p:nvPr>
            <p:ph type="pic" idx="15"/>
          </p:nvPr>
        </p:nvSpPr>
        <p:spPr>
          <a:xfrm>
            <a:off x="1304926" y="4419600"/>
            <a:ext cx="5880100"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2" name="Text Placeholder 3"/>
          <p:cNvSpPr>
            <a:spLocks noGrp="1"/>
          </p:cNvSpPr>
          <p:nvPr>
            <p:ph type="body" sz="half" idx="18"/>
          </p:nvPr>
        </p:nvSpPr>
        <p:spPr>
          <a:xfrm>
            <a:off x="1304926" y="9654423"/>
            <a:ext cx="5880100"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5" name="Text Placeholder 4"/>
          <p:cNvSpPr>
            <a:spLocks noGrp="1"/>
          </p:cNvSpPr>
          <p:nvPr>
            <p:ph type="body" sz="quarter" idx="3"/>
          </p:nvPr>
        </p:nvSpPr>
        <p:spPr>
          <a:xfrm>
            <a:off x="7778751" y="8501898"/>
            <a:ext cx="5861050"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30" name="Picture Placeholder 2"/>
          <p:cNvSpPr>
            <a:spLocks noGrp="1" noChangeAspect="1"/>
          </p:cNvSpPr>
          <p:nvPr>
            <p:ph type="pic" idx="21"/>
          </p:nvPr>
        </p:nvSpPr>
        <p:spPr>
          <a:xfrm>
            <a:off x="7778749" y="4419600"/>
            <a:ext cx="5861050"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3" name="Text Placeholder 3"/>
          <p:cNvSpPr>
            <a:spLocks noGrp="1"/>
          </p:cNvSpPr>
          <p:nvPr>
            <p:ph type="body" sz="half" idx="19"/>
          </p:nvPr>
        </p:nvSpPr>
        <p:spPr>
          <a:xfrm>
            <a:off x="7776044" y="9654421"/>
            <a:ext cx="5868812"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4" name="Text Placeholder 4"/>
          <p:cNvSpPr>
            <a:spLocks noGrp="1"/>
          </p:cNvSpPr>
          <p:nvPr>
            <p:ph type="body" sz="quarter" idx="13"/>
          </p:nvPr>
        </p:nvSpPr>
        <p:spPr>
          <a:xfrm>
            <a:off x="14249401" y="8501898"/>
            <a:ext cx="5864226" cy="1152524"/>
          </a:xfrm>
        </p:spPr>
        <p:txBody>
          <a:bodyPr anchor="b">
            <a:noAutofit/>
          </a:bodyPr>
          <a:lstStyle>
            <a:lvl1pPr marL="0" indent="0">
              <a:buNone/>
              <a:defRPr sz="4800" b="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31" name="Picture Placeholder 2"/>
          <p:cNvSpPr>
            <a:spLocks noGrp="1" noChangeAspect="1"/>
          </p:cNvSpPr>
          <p:nvPr>
            <p:ph type="pic" idx="22"/>
          </p:nvPr>
        </p:nvSpPr>
        <p:spPr>
          <a:xfrm>
            <a:off x="14249399" y="4419600"/>
            <a:ext cx="5864226" cy="304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4" name="Text Placeholder 3"/>
          <p:cNvSpPr>
            <a:spLocks noGrp="1"/>
          </p:cNvSpPr>
          <p:nvPr>
            <p:ph type="body" sz="half" idx="20"/>
          </p:nvPr>
        </p:nvSpPr>
        <p:spPr>
          <a:xfrm>
            <a:off x="14249151" y="9654417"/>
            <a:ext cx="5871994" cy="1318378"/>
          </a:xfrm>
        </p:spPr>
        <p:txBody>
          <a:bodyPr anchor="t">
            <a:normAutofit/>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cxnSp>
        <p:nvCxnSpPr>
          <p:cNvPr id="17" name="Straight Connector 16"/>
          <p:cNvCxnSpPr/>
          <p:nvPr/>
        </p:nvCxnSpPr>
        <p:spPr>
          <a:xfrm>
            <a:off x="7452284" y="4267200"/>
            <a:ext cx="0" cy="7924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3924454" y="4267200"/>
            <a:ext cx="0" cy="793376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81968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92093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608425" y="860427"/>
            <a:ext cx="3505202" cy="1165225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304927" y="1774828"/>
            <a:ext cx="14846298" cy="107378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95486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sz="11200" b="0" spc="0">
                <a:solidFill>
                  <a:srgbClr val="FFFFFF"/>
                </a:solidFill>
                <a:latin typeface="Helvetica Neue Medium"/>
                <a:ea typeface="Helvetica Neue Medium"/>
                <a:cs typeface="Helvetica Neue Medium"/>
                <a:sym typeface="Helvetica Neue Medium"/>
              </a:defRPr>
            </a:lvl1pPr>
          </a:lstStyle>
          <a:p>
            <a:r>
              <a:t>Title Text</a:t>
            </a:r>
          </a:p>
        </p:txBody>
      </p:sp>
      <p:sp>
        <p:nvSpPr>
          <p:cNvPr id="150" name="Body Level One…"/>
          <p:cNvSpPr txBox="1">
            <a:spLocks noGrp="1"/>
          </p:cNvSpPr>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None/>
              <a:defRPr sz="5200">
                <a:solidFill>
                  <a:srgbClr val="FFFFFF"/>
                </a:solidFill>
              </a:defRPr>
            </a:lvl1pPr>
            <a:lvl2pPr marL="0" indent="0" algn="ctr" defTabSz="821531">
              <a:lnSpc>
                <a:spcPct val="100000"/>
              </a:lnSpc>
              <a:spcBef>
                <a:spcPts val="0"/>
              </a:spcBef>
              <a:buSzTx/>
              <a:buNone/>
              <a:defRPr sz="5200">
                <a:solidFill>
                  <a:srgbClr val="FFFFFF"/>
                </a:solidFill>
              </a:defRPr>
            </a:lvl2pPr>
            <a:lvl3pPr marL="0" indent="0" algn="ctr" defTabSz="821531">
              <a:lnSpc>
                <a:spcPct val="100000"/>
              </a:lnSpc>
              <a:spcBef>
                <a:spcPts val="0"/>
              </a:spcBef>
              <a:buSzTx/>
              <a:buNone/>
              <a:defRPr sz="5200">
                <a:solidFill>
                  <a:srgbClr val="FFFFFF"/>
                </a:solidFill>
              </a:defRPr>
            </a:lvl3pPr>
            <a:lvl4pPr marL="0" indent="0" algn="ctr" defTabSz="821531">
              <a:lnSpc>
                <a:spcPct val="100000"/>
              </a:lnSpc>
              <a:spcBef>
                <a:spcPts val="0"/>
              </a:spcBef>
              <a:buSzTx/>
              <a:buNone/>
              <a:defRPr sz="5200">
                <a:solidFill>
                  <a:srgbClr val="FFFFFF"/>
                </a:solidFill>
              </a:defRPr>
            </a:lvl4pPr>
            <a:lvl5pPr marL="0" indent="0" algn="ctr" defTabSz="821531">
              <a:lnSpc>
                <a:spcPct val="100000"/>
              </a:lnSpc>
              <a:spcBef>
                <a:spcPts val="0"/>
              </a:spcBef>
              <a:buSzTx/>
              <a:buNone/>
              <a:defRPr sz="5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1954103" y="13073062"/>
            <a:ext cx="466269" cy="477671"/>
          </a:xfrm>
          <a:prstGeom prst="rect">
            <a:avLst/>
          </a:prstGeom>
        </p:spPr>
        <p:txBody>
          <a:bodyPr lIns="71437" tIns="71437" rIns="71437" bIns="71437" anchor="t"/>
          <a:lstStyle>
            <a:lvl1pPr defTabSz="821531">
              <a:defRPr sz="22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0627415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Image">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20720072" cy="13716000"/>
          </a:xfrm>
          <a:solidFill>
            <a:schemeClr val="bg1">
              <a:lumMod val="95000"/>
            </a:schemeClr>
          </a:solidFill>
        </p:spPr>
        <p:txBody>
          <a:bodyPr anchor="ctr"/>
          <a:lstStyle>
            <a:lvl1pPr algn="ctr">
              <a:defRPr sz="192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911465" y="3870327"/>
            <a:ext cx="16555586" cy="5975350"/>
          </a:xfrm>
        </p:spPr>
        <p:txBody>
          <a:bodyPr anchor="ctr"/>
          <a:lstStyle>
            <a:lvl1pPr>
              <a:defRPr sz="12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p:nvSpPr>
        <p:spPr>
          <a:xfrm>
            <a:off x="20720073" y="0"/>
            <a:ext cx="91146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p:nvSpPr>
        <p:spPr>
          <a:xfrm>
            <a:off x="21637165" y="0"/>
            <a:ext cx="2746838"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pic>
        <p:nvPicPr>
          <p:cNvPr id="7" name="Picture 6">
            <a:extLst>
              <a:ext uri="{FF2B5EF4-FFF2-40B4-BE49-F238E27FC236}">
                <a16:creationId xmlns:a16="http://schemas.microsoft.com/office/drawing/2014/main" id="{E0369F17-56A0-BB4D-AC17-65EDADA7B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1161033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Colors">
    <p:spTree>
      <p:nvGrpSpPr>
        <p:cNvPr id="1" name=""/>
        <p:cNvGrpSpPr/>
        <p:nvPr/>
      </p:nvGrpSpPr>
      <p:grpSpPr>
        <a:xfrm>
          <a:off x="0" y="0"/>
          <a:ext cx="0" cy="0"/>
          <a:chOff x="0" y="0"/>
          <a:chExt cx="0" cy="0"/>
        </a:xfrm>
      </p:grpSpPr>
      <p:sp>
        <p:nvSpPr>
          <p:cNvPr id="10" name="Rectangle 9"/>
          <p:cNvSpPr/>
          <p:nvPr/>
        </p:nvSpPr>
        <p:spPr>
          <a:xfrm>
            <a:off x="1" y="0"/>
            <a:ext cx="20731798"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4" name="Text Placeholder 18"/>
          <p:cNvSpPr>
            <a:spLocks noGrp="1"/>
          </p:cNvSpPr>
          <p:nvPr>
            <p:ph type="body" sz="quarter" idx="11" hasCustomPrompt="1"/>
          </p:nvPr>
        </p:nvSpPr>
        <p:spPr>
          <a:xfrm>
            <a:off x="911465" y="3870327"/>
            <a:ext cx="16555586" cy="5975350"/>
          </a:xfrm>
        </p:spPr>
        <p:txBody>
          <a:bodyPr anchor="ctr"/>
          <a:lstStyle>
            <a:lvl1pPr>
              <a:defRPr sz="12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p:nvSpPr>
        <p:spPr>
          <a:xfrm>
            <a:off x="20724017" y="0"/>
            <a:ext cx="91146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p:nvSpPr>
        <p:spPr>
          <a:xfrm>
            <a:off x="21637165" y="0"/>
            <a:ext cx="2746838"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4103621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tatement">
    <p:spTree>
      <p:nvGrpSpPr>
        <p:cNvPr id="1" name=""/>
        <p:cNvGrpSpPr/>
        <p:nvPr/>
      </p:nvGrpSpPr>
      <p:grpSpPr>
        <a:xfrm>
          <a:off x="0" y="0"/>
          <a:ext cx="0" cy="0"/>
          <a:chOff x="0" y="0"/>
          <a:chExt cx="0" cy="0"/>
        </a:xfrm>
      </p:grpSpPr>
      <p:sp>
        <p:nvSpPr>
          <p:cNvPr id="5" name="Rectangle 4"/>
          <p:cNvSpPr/>
          <p:nvPr/>
        </p:nvSpPr>
        <p:spPr>
          <a:xfrm>
            <a:off x="3" y="0"/>
            <a:ext cx="24383998"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0" i="0" dirty="0">
              <a:latin typeface="Arial" charset="0"/>
              <a:cs typeface="Arial" charset="0"/>
            </a:endParaRPr>
          </a:p>
        </p:txBody>
      </p:sp>
      <p:sp>
        <p:nvSpPr>
          <p:cNvPr id="2" name="Title 1"/>
          <p:cNvSpPr>
            <a:spLocks noGrp="1"/>
          </p:cNvSpPr>
          <p:nvPr>
            <p:ph type="ctrTitle" hasCustomPrompt="1"/>
          </p:nvPr>
        </p:nvSpPr>
        <p:spPr>
          <a:xfrm>
            <a:off x="914639" y="911226"/>
            <a:ext cx="22554978" cy="11887200"/>
          </a:xfrm>
        </p:spPr>
        <p:txBody>
          <a:bodyPr anchor="ctr"/>
          <a:lstStyle>
            <a:lvl1pPr algn="l">
              <a:lnSpc>
                <a:spcPct val="80000"/>
              </a:lnSpc>
              <a:defRPr sz="9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 </a:t>
            </a:r>
            <a:fld id="{38743595-4496-5147-A886-7D133864DF76}" type="slidenum">
              <a:rPr lang="en-US" sz="1600" b="0" i="0" smtClean="0">
                <a:solidFill>
                  <a:schemeClr val="bg1"/>
                </a:solidFill>
                <a:latin typeface="Arial" charset="0"/>
                <a:ea typeface="Arial" charset="0"/>
                <a:cs typeface="Arial" charset="0"/>
              </a:rPr>
              <a:pPr algn="ctr"/>
              <a:t>‹#›</a:t>
            </a:fld>
            <a:endParaRPr lang="en-US" sz="1600" b="0" i="0" dirty="0">
              <a:solidFill>
                <a:schemeClr val="bg1"/>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D0D8946D-F449-5F4C-804E-200176634BDF}"/>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1"/>
                </a:solidFill>
                <a:latin typeface="Arial" charset="0"/>
                <a:cs typeface="Arial" charset="0"/>
              </a:rPr>
              <a:t>Confidential Proprietary Information</a:t>
            </a:r>
            <a:endParaRPr lang="en-US" sz="1600" b="0" i="0" dirty="0">
              <a:solidFill>
                <a:schemeClr val="bg1"/>
              </a:solidFill>
              <a:latin typeface="Arial" charset="0"/>
              <a:ea typeface="Arial" charset="0"/>
              <a:cs typeface="Arial" charset="0"/>
            </a:endParaRPr>
          </a:p>
        </p:txBody>
      </p:sp>
      <p:sp>
        <p:nvSpPr>
          <p:cNvPr id="8" name="Content Placeholder 8">
            <a:extLst>
              <a:ext uri="{FF2B5EF4-FFF2-40B4-BE49-F238E27FC236}">
                <a16:creationId xmlns:a16="http://schemas.microsoft.com/office/drawing/2014/main" id="{27EE6175-3C10-4349-90EA-276AA47F3390}"/>
              </a:ext>
            </a:extLst>
          </p:cNvPr>
          <p:cNvSpPr txBox="1">
            <a:spLocks/>
          </p:cNvSpPr>
          <p:nvPr/>
        </p:nvSpPr>
        <p:spPr>
          <a:xfrm>
            <a:off x="12055440" y="12837252"/>
            <a:ext cx="5792704"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b="0" i="0" dirty="0">
                <a:solidFill>
                  <a:schemeClr val="tx1"/>
                </a:solidFill>
                <a:latin typeface="Arial" charset="0"/>
                <a:cs typeface="Arial" charset="0"/>
              </a:rPr>
              <a:t>Presentation Title</a:t>
            </a:r>
            <a:endParaRPr lang="en-US" sz="1600" b="0" i="0" dirty="0">
              <a:solidFill>
                <a:schemeClr val="tx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2936FBB9-070C-164B-B11C-3D098B0AA7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778" b="-5722"/>
          <a:stretch/>
        </p:blipFill>
        <p:spPr>
          <a:xfrm>
            <a:off x="548074" y="12430091"/>
            <a:ext cx="3354384" cy="1387510"/>
          </a:xfrm>
          <a:prstGeom prst="rect">
            <a:avLst/>
          </a:prstGeom>
        </p:spPr>
      </p:pic>
    </p:spTree>
    <p:extLst>
      <p:ext uri="{BB962C8B-B14F-4D97-AF65-F5344CB8AC3E}">
        <p14:creationId xmlns:p14="http://schemas.microsoft.com/office/powerpoint/2010/main" val="2075848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2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8" y="2743200"/>
            <a:ext cx="18905700" cy="9677400"/>
          </a:xfrm>
        </p:spPr>
        <p:txBody>
          <a:bodyPr/>
          <a:lstStyle>
            <a:lvl1pPr>
              <a:defRPr sz="4000">
                <a:solidFill>
                  <a:schemeClr val="bg2"/>
                </a:solidFill>
              </a:defRPr>
            </a:lvl1pPr>
            <a:lvl2pPr>
              <a:defRPr sz="3600">
                <a:solidFill>
                  <a:schemeClr val="bg2"/>
                </a:solidFill>
              </a:defRPr>
            </a:lvl2pPr>
            <a:lvl3pPr>
              <a:defRPr sz="3200">
                <a:solidFill>
                  <a:schemeClr val="bg2"/>
                </a:solidFill>
              </a:defRPr>
            </a:lvl3pPr>
            <a:lvl4pPr>
              <a:defRPr sz="3600"/>
            </a:lvl4pPr>
            <a:lvl5pPr>
              <a:defRPr sz="3600"/>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1606234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914400"/>
            <a:ext cx="18914718" cy="146304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914638" y="2743200"/>
            <a:ext cx="18889820" cy="9677400"/>
          </a:xfrm>
        </p:spPr>
        <p:txBody>
          <a:bodyPr/>
          <a:lstStyle>
            <a:lvl1pPr>
              <a:spcBef>
                <a:spcPts val="3600"/>
              </a:spcBef>
              <a:defRPr sz="4000" b="1" i="0">
                <a:solidFill>
                  <a:schemeClr val="tx2"/>
                </a:solidFill>
                <a:latin typeface="+mn-lt"/>
                <a:ea typeface="Arial" charset="0"/>
                <a:cs typeface="Arial" charset="0"/>
              </a:defRPr>
            </a:lvl1pPr>
            <a:lvl2pPr marL="0" indent="0">
              <a:spcBef>
                <a:spcPts val="2400"/>
              </a:spcBef>
              <a:buFontTx/>
              <a:buNone/>
              <a:defRPr sz="4000"/>
            </a:lvl2pPr>
            <a:lvl3pPr marL="400050" indent="-400050">
              <a:spcBef>
                <a:spcPts val="1200"/>
              </a:spcBef>
              <a:buFont typeface="Arial"/>
              <a:buChar char="•"/>
              <a:defRPr sz="3600"/>
            </a:lvl3pPr>
            <a:lvl4pPr marL="796926" indent="-400050">
              <a:buFont typeface="Lucida Grande"/>
              <a:buChar char="-"/>
              <a:defRPr sz="3200"/>
            </a:lvl4pPr>
            <a:lvl5pPr>
              <a:defRPr sz="3600"/>
            </a:lvl5pPr>
          </a:lstStyle>
          <a:p>
            <a:pPr lvl="0"/>
            <a:r>
              <a:rPr lang="en-US" dirty="0"/>
              <a:t>Header</a:t>
            </a:r>
          </a:p>
          <a:p>
            <a:pPr lvl="1"/>
            <a:r>
              <a:rPr lang="en-US" dirty="0"/>
              <a:t>First Level </a:t>
            </a:r>
          </a:p>
          <a:p>
            <a:pPr lvl="2"/>
            <a:r>
              <a:rPr lang="en-US" dirty="0"/>
              <a:t>Second Level</a:t>
            </a:r>
          </a:p>
          <a:p>
            <a:pPr lvl="3"/>
            <a:r>
              <a:rPr lang="en-US" dirty="0"/>
              <a:t>Third Level</a:t>
            </a:r>
          </a:p>
        </p:txBody>
      </p:sp>
    </p:spTree>
    <p:extLst>
      <p:ext uri="{BB962C8B-B14F-4D97-AF65-F5344CB8AC3E}">
        <p14:creationId xmlns:p14="http://schemas.microsoft.com/office/powerpoint/2010/main" val="917947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7.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9.png"/><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640" y="914400"/>
            <a:ext cx="22557900" cy="9144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914640" y="2743203"/>
            <a:ext cx="22557900" cy="966456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p:nvSpPr>
        <p:spPr>
          <a:xfrm>
            <a:off x="22915015" y="12837252"/>
            <a:ext cx="146898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 </a:t>
            </a:r>
            <a:fld id="{38743595-4496-5147-A886-7D133864DF76}" type="slidenum">
              <a:rPr lang="en-US" sz="1600" b="0" i="0" smtClean="0">
                <a:solidFill>
                  <a:schemeClr val="bg2"/>
                </a:solidFill>
                <a:latin typeface="Arial" charset="0"/>
                <a:ea typeface="Arial" charset="0"/>
                <a:cs typeface="Arial" charset="0"/>
              </a:rPr>
              <a:pPr algn="ctr"/>
              <a:t>‹#›</a:t>
            </a:fld>
            <a:endParaRPr lang="en-US" sz="1600" b="0" i="0" dirty="0">
              <a:solidFill>
                <a:schemeClr val="bg2"/>
              </a:solidFill>
              <a:latin typeface="Arial" charset="0"/>
              <a:ea typeface="Arial" charset="0"/>
              <a:cs typeface="Arial" charset="0"/>
            </a:endParaRPr>
          </a:p>
        </p:txBody>
      </p:sp>
      <p:pic>
        <p:nvPicPr>
          <p:cNvPr id="4" name="Picture 3"/>
          <p:cNvPicPr>
            <a:picLocks noChangeAspect="1"/>
          </p:cNvPicPr>
          <p:nvPr/>
        </p:nvPicPr>
        <p:blipFill rotWithShape="1">
          <a:blip r:embed="rId27">
            <a:extLst>
              <a:ext uri="{28A0092B-C50C-407E-A947-70E740481C1C}">
                <a14:useLocalDpi xmlns:a14="http://schemas.microsoft.com/office/drawing/2010/main"/>
              </a:ext>
            </a:extLst>
          </a:blip>
          <a:srcRect l="123" t="-15502" r="-13612" b="-18252"/>
          <a:stretch/>
        </p:blipFill>
        <p:spPr>
          <a:xfrm>
            <a:off x="914638" y="12712392"/>
            <a:ext cx="2981868" cy="758284"/>
          </a:xfrm>
          <a:prstGeom prst="rect">
            <a:avLst/>
          </a:prstGeom>
        </p:spPr>
      </p:pic>
      <p:sp>
        <p:nvSpPr>
          <p:cNvPr id="6" name="Content Placeholder 8">
            <a:extLst>
              <a:ext uri="{FF2B5EF4-FFF2-40B4-BE49-F238E27FC236}">
                <a16:creationId xmlns:a16="http://schemas.microsoft.com/office/drawing/2014/main" id="{E321F721-4826-4E4E-A2A8-70906FC8472E}"/>
              </a:ext>
            </a:extLst>
          </p:cNvPr>
          <p:cNvSpPr txBox="1">
            <a:spLocks/>
          </p:cNvSpPr>
          <p:nvPr/>
        </p:nvSpPr>
        <p:spPr>
          <a:xfrm>
            <a:off x="17848147" y="12837252"/>
            <a:ext cx="5066866" cy="4572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b="0" i="0" dirty="0">
                <a:solidFill>
                  <a:schemeClr val="bg2"/>
                </a:solidFill>
                <a:latin typeface="Arial" charset="0"/>
                <a:cs typeface="Arial" charset="0"/>
              </a:rPr>
              <a:t>Confidential Proprietary Information</a:t>
            </a:r>
            <a:endParaRPr lang="en-US" sz="1600" b="0" i="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11725653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828800" rtl="0" eaLnBrk="1" latinLnBrk="0" hangingPunct="1">
        <a:lnSpc>
          <a:spcPct val="90000"/>
        </a:lnSpc>
        <a:spcBef>
          <a:spcPct val="0"/>
        </a:spcBef>
        <a:buNone/>
        <a:defRPr sz="56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1828800" rtl="0" eaLnBrk="1" latinLnBrk="0" hangingPunct="1">
        <a:spcBef>
          <a:spcPts val="2400"/>
        </a:spcBef>
        <a:spcAft>
          <a:spcPts val="0"/>
        </a:spcAft>
        <a:buClrTx/>
        <a:buFontTx/>
        <a:buNone/>
        <a:tabLst>
          <a:tab pos="2403476" algn="l"/>
        </a:tabLst>
        <a:defRPr sz="4000" b="0" i="0" kern="1200">
          <a:solidFill>
            <a:schemeClr val="bg2"/>
          </a:solidFill>
          <a:latin typeface="+mn-lt"/>
          <a:ea typeface="Arial" charset="0"/>
          <a:cs typeface="Arial" charset="0"/>
        </a:defRPr>
      </a:lvl1pPr>
      <a:lvl2pPr marL="400050" indent="-400050" algn="l" defTabSz="1828800" rtl="0" eaLnBrk="1" latinLnBrk="0" hangingPunct="1">
        <a:spcBef>
          <a:spcPts val="1200"/>
        </a:spcBef>
        <a:spcAft>
          <a:spcPts val="0"/>
        </a:spcAft>
        <a:buClrTx/>
        <a:buFont typeface="Arial" pitchFamily="34" charset="0"/>
        <a:buChar char="•"/>
        <a:tabLst>
          <a:tab pos="2403476" algn="l"/>
        </a:tabLst>
        <a:defRPr sz="3600" b="0" i="0" kern="1200">
          <a:solidFill>
            <a:schemeClr val="bg2"/>
          </a:solidFill>
          <a:latin typeface="+mn-lt"/>
          <a:ea typeface="Arial" charset="0"/>
          <a:cs typeface="Arial" charset="0"/>
        </a:defRPr>
      </a:lvl2pPr>
      <a:lvl3pPr marL="796926" indent="-400050" algn="l" defTabSz="1828800" rtl="0" eaLnBrk="1" latinLnBrk="0" hangingPunct="1">
        <a:spcBef>
          <a:spcPts val="600"/>
        </a:spcBef>
        <a:spcAft>
          <a:spcPts val="0"/>
        </a:spcAft>
        <a:buClrTx/>
        <a:buFont typeface="Lucida Grande"/>
        <a:buChar char="-"/>
        <a:tabLst>
          <a:tab pos="2403476" algn="l"/>
        </a:tabLst>
        <a:defRPr sz="3200" b="0" i="0" kern="1200">
          <a:solidFill>
            <a:schemeClr val="bg2"/>
          </a:solidFill>
          <a:latin typeface="+mn-lt"/>
          <a:ea typeface="Arial" charset="0"/>
          <a:cs typeface="Arial" charset="0"/>
        </a:defRPr>
      </a:lvl3pPr>
      <a:lvl4pPr marL="1244600" indent="-400050" algn="l" defTabSz="1828800" rtl="0" eaLnBrk="1" latinLnBrk="0" hangingPunct="1">
        <a:spcBef>
          <a:spcPts val="600"/>
        </a:spcBef>
        <a:spcAft>
          <a:spcPts val="0"/>
        </a:spcAft>
        <a:buClrTx/>
        <a:buFont typeface="Arial" pitchFamily="34" charset="0"/>
        <a:buChar char="•"/>
        <a:tabLst>
          <a:tab pos="2403476" algn="l"/>
        </a:tabLst>
        <a:defRPr sz="3200" b="0" i="0" kern="1200">
          <a:solidFill>
            <a:schemeClr val="bg2"/>
          </a:solidFill>
          <a:latin typeface="+mn-lt"/>
          <a:ea typeface="Arial" charset="0"/>
          <a:cs typeface="Arial" charset="0"/>
        </a:defRPr>
      </a:lvl4pPr>
      <a:lvl5pPr marL="1612900" indent="-365126" algn="l" defTabSz="1828800" rtl="0" eaLnBrk="1" latinLnBrk="0" hangingPunct="1">
        <a:spcBef>
          <a:spcPts val="600"/>
        </a:spcBef>
        <a:spcAft>
          <a:spcPts val="0"/>
        </a:spcAft>
        <a:buClrTx/>
        <a:buFont typeface="Lucida Grande"/>
        <a:buChar char="-"/>
        <a:tabLst>
          <a:tab pos="2403476" algn="l"/>
        </a:tabLst>
        <a:defRPr sz="3200" b="0" i="0" kern="1200">
          <a:solidFill>
            <a:schemeClr val="bg2"/>
          </a:solidFill>
          <a:latin typeface="+mn-lt"/>
          <a:ea typeface="Arial" charset="0"/>
          <a:cs typeface="Arial" charset="0"/>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7391">
          <p15:clr>
            <a:srgbClr val="F26B43"/>
          </p15:clr>
        </p15:guide>
        <p15:guide id="5" pos="287">
          <p15:clr>
            <a:srgbClr val="F26B43"/>
          </p15:clr>
        </p15:guide>
        <p15:guide id="6" orient="horz" pos="288">
          <p15:clr>
            <a:srgbClr val="F26B43"/>
          </p15:clr>
        </p15:guide>
        <p15:guide id="7" pos="791">
          <p15:clr>
            <a:srgbClr val="F26B43"/>
          </p15:clr>
        </p15:guide>
        <p15:guide id="8" pos="887">
          <p15:clr>
            <a:srgbClr val="F26B43"/>
          </p15:clr>
        </p15:guide>
        <p15:guide id="9" pos="1391">
          <p15:clr>
            <a:srgbClr val="F26B43"/>
          </p15:clr>
        </p15:guide>
        <p15:guide id="10" pos="1487">
          <p15:clr>
            <a:srgbClr val="F26B43"/>
          </p15:clr>
        </p15:guide>
        <p15:guide id="11" pos="1991">
          <p15:clr>
            <a:srgbClr val="F26B43"/>
          </p15:clr>
        </p15:guide>
        <p15:guide id="12" pos="2087">
          <p15:clr>
            <a:srgbClr val="F26B43"/>
          </p15:clr>
        </p15:guide>
        <p15:guide id="13" pos="2591">
          <p15:clr>
            <a:srgbClr val="F26B43"/>
          </p15:clr>
        </p15:guide>
        <p15:guide id="14" pos="2687">
          <p15:clr>
            <a:srgbClr val="F26B43"/>
          </p15:clr>
        </p15:guide>
        <p15:guide id="15" pos="3191">
          <p15:clr>
            <a:srgbClr val="F26B43"/>
          </p15:clr>
        </p15:guide>
        <p15:guide id="16" pos="3263">
          <p15:clr>
            <a:srgbClr val="F26B43"/>
          </p15:clr>
        </p15:guide>
        <p15:guide id="17" pos="3791">
          <p15:clr>
            <a:srgbClr val="F26B43"/>
          </p15:clr>
        </p15:guide>
        <p15:guide id="18" pos="3863">
          <p15:clr>
            <a:srgbClr val="F26B43"/>
          </p15:clr>
        </p15:guide>
        <p15:guide id="19" pos="4391">
          <p15:clr>
            <a:srgbClr val="F26B43"/>
          </p15:clr>
        </p15:guide>
        <p15:guide id="20" pos="4487">
          <p15:clr>
            <a:srgbClr val="F26B43"/>
          </p15:clr>
        </p15:guide>
        <p15:guide id="21" pos="4991">
          <p15:clr>
            <a:srgbClr val="F26B43"/>
          </p15:clr>
        </p15:guide>
        <p15:guide id="22" pos="5087">
          <p15:clr>
            <a:srgbClr val="F26B43"/>
          </p15:clr>
        </p15:guide>
        <p15:guide id="23" pos="5591">
          <p15:clr>
            <a:srgbClr val="F26B43"/>
          </p15:clr>
        </p15:guide>
        <p15:guide id="24" pos="5663">
          <p15:clr>
            <a:srgbClr val="F26B43"/>
          </p15:clr>
        </p15:guide>
        <p15:guide id="25" pos="6191">
          <p15:clr>
            <a:srgbClr val="F26B43"/>
          </p15:clr>
        </p15:guide>
        <p15:guide id="26" pos="6263">
          <p15:clr>
            <a:srgbClr val="F26B43"/>
          </p15:clr>
        </p15:guide>
        <p15:guide id="27" pos="6791">
          <p15:clr>
            <a:srgbClr val="F26B43"/>
          </p15:clr>
        </p15:guide>
        <p15:guide id="28" pos="6863">
          <p15:clr>
            <a:srgbClr val="F26B43"/>
          </p15:clr>
        </p15:guide>
        <p15:guide id="29" orient="horz"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5339371"/>
            <a:ext cx="8074024" cy="8376630"/>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5784695"/>
            <a:ext cx="3044824" cy="4730906"/>
          </a:xfrm>
          <a:prstGeom prst="rect">
            <a:avLst/>
          </a:prstGeom>
        </p:spPr>
      </p:pic>
      <p:sp>
        <p:nvSpPr>
          <p:cNvPr id="16" name="Oval 15"/>
          <p:cNvSpPr/>
          <p:nvPr/>
        </p:nvSpPr>
        <p:spPr>
          <a:xfrm>
            <a:off x="17218024" y="3352800"/>
            <a:ext cx="5638800" cy="56388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713"/>
          <a:stretch/>
        </p:blipFill>
        <p:spPr>
          <a:xfrm>
            <a:off x="16000395" y="0"/>
            <a:ext cx="3206774" cy="2286000"/>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4199"/>
          <a:stretch/>
        </p:blipFill>
        <p:spPr>
          <a:xfrm>
            <a:off x="17218024" y="12185732"/>
            <a:ext cx="1987468" cy="1530268"/>
          </a:xfrm>
          <a:prstGeom prst="rect">
            <a:avLst/>
          </a:prstGeom>
        </p:spPr>
      </p:pic>
      <p:sp>
        <p:nvSpPr>
          <p:cNvPr id="14" name="Rectangle 13"/>
          <p:cNvSpPr/>
          <p:nvPr/>
        </p:nvSpPr>
        <p:spPr>
          <a:xfrm>
            <a:off x="20875624" y="0"/>
            <a:ext cx="1371600" cy="2286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292223" y="905436"/>
            <a:ext cx="18809446" cy="280106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206625" y="4105837"/>
            <a:ext cx="17893082" cy="839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20311279" y="3581403"/>
            <a:ext cx="1981198" cy="609598"/>
          </a:xfrm>
          <a:prstGeom prst="rect">
            <a:avLst/>
          </a:prstGeom>
        </p:spPr>
        <p:txBody>
          <a:bodyPr vert="horz" lIns="91440" tIns="45720" rIns="91440" bIns="45720" rtlCol="0" anchor="t"/>
          <a:lstStyle>
            <a:lvl1pPr algn="l">
              <a:defRPr sz="2200" b="0" i="0">
                <a:solidFill>
                  <a:schemeClr val="tx1">
                    <a:tint val="75000"/>
                    <a:alpha val="60000"/>
                  </a:schemeClr>
                </a:solidFill>
              </a:defRPr>
            </a:lvl1pPr>
          </a:lstStyle>
          <a:p>
            <a:fld id="{4AAD347D-5ACD-4C99-B74B-A9C85AD731AF}" type="datetimeFigureOut">
              <a:rPr lang="en-US" dirty="0"/>
              <a:t>9/13/2021</a:t>
            </a:fld>
            <a:endParaRPr lang="en-US" dirty="0"/>
          </a:p>
        </p:txBody>
      </p:sp>
      <p:sp>
        <p:nvSpPr>
          <p:cNvPr id="5" name="Footer Placeholder 4"/>
          <p:cNvSpPr>
            <a:spLocks noGrp="1"/>
          </p:cNvSpPr>
          <p:nvPr>
            <p:ph type="ftr" sz="quarter" idx="3"/>
          </p:nvPr>
        </p:nvSpPr>
        <p:spPr>
          <a:xfrm rot="5400000">
            <a:off x="17903147" y="6450595"/>
            <a:ext cx="7719590" cy="609602"/>
          </a:xfrm>
          <a:prstGeom prst="rect">
            <a:avLst/>
          </a:prstGeom>
        </p:spPr>
        <p:txBody>
          <a:bodyPr vert="horz" lIns="91440" tIns="45720" rIns="91440" bIns="45720" rtlCol="0" anchor="b"/>
          <a:lstStyle>
            <a:lvl1pPr algn="l">
              <a:defRPr sz="22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20705081" y="591459"/>
            <a:ext cx="1676398" cy="1535374"/>
          </a:xfrm>
          <a:prstGeom prst="rect">
            <a:avLst/>
          </a:prstGeom>
        </p:spPr>
        <p:txBody>
          <a:bodyPr vert="horz" lIns="91440" tIns="45720" rIns="91440" bIns="45720" rtlCol="0" anchor="b"/>
          <a:lstStyle>
            <a:lvl1pPr algn="ctr">
              <a:defRPr sz="56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883573491"/>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txStyles>
    <p:titleStyle>
      <a:lvl1pPr algn="l" defTabSz="914400" rtl="0" eaLnBrk="1" latinLnBrk="0" hangingPunct="1">
        <a:spcBef>
          <a:spcPct val="0"/>
        </a:spcBef>
        <a:buNone/>
        <a:defRPr sz="8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914400" rtl="0" eaLnBrk="1" latinLnBrk="0" hangingPunct="1">
        <a:spcBef>
          <a:spcPts val="2000"/>
        </a:spcBef>
        <a:spcAft>
          <a:spcPts val="0"/>
        </a:spcAft>
        <a:buClr>
          <a:schemeClr val="accent1"/>
        </a:buClr>
        <a:buSzPct val="80000"/>
        <a:buFont typeface="Wingdings 3" charset="2"/>
        <a:buChar char=""/>
        <a:defRPr sz="4000" b="0" i="0" kern="1200">
          <a:solidFill>
            <a:schemeClr val="tx1"/>
          </a:solidFill>
          <a:latin typeface="+mj-lt"/>
          <a:ea typeface="+mj-ea"/>
          <a:cs typeface="+mj-cs"/>
        </a:defRPr>
      </a:lvl1pPr>
      <a:lvl2pPr marL="1485900" indent="-571500" algn="l" defTabSz="914400" rtl="0" eaLnBrk="1" latinLnBrk="0" hangingPunct="1">
        <a:spcBef>
          <a:spcPts val="2000"/>
        </a:spcBef>
        <a:spcAft>
          <a:spcPts val="0"/>
        </a:spcAft>
        <a:buClr>
          <a:schemeClr val="accent1"/>
        </a:buClr>
        <a:buSzPct val="80000"/>
        <a:buFont typeface="Wingdings 3" charset="2"/>
        <a:buChar char=""/>
        <a:defRPr sz="3600" b="0" i="0" kern="1200">
          <a:solidFill>
            <a:schemeClr val="tx1"/>
          </a:solidFill>
          <a:latin typeface="+mj-lt"/>
          <a:ea typeface="+mj-ea"/>
          <a:cs typeface="+mj-cs"/>
        </a:defRPr>
      </a:lvl2pPr>
      <a:lvl3pPr marL="2286000" indent="-457200" algn="l" defTabSz="914400" rtl="0" eaLnBrk="1" latinLnBrk="0" hangingPunct="1">
        <a:spcBef>
          <a:spcPts val="2000"/>
        </a:spcBef>
        <a:spcAft>
          <a:spcPts val="0"/>
        </a:spcAft>
        <a:buClr>
          <a:schemeClr val="accent1"/>
        </a:buClr>
        <a:buSzPct val="80000"/>
        <a:buFont typeface="Wingdings 3" charset="2"/>
        <a:buChar char=""/>
        <a:defRPr sz="3200" b="0" i="0" kern="1200">
          <a:solidFill>
            <a:schemeClr val="tx1"/>
          </a:solidFill>
          <a:latin typeface="+mj-lt"/>
          <a:ea typeface="+mj-ea"/>
          <a:cs typeface="+mj-cs"/>
        </a:defRPr>
      </a:lvl3pPr>
      <a:lvl4pPr marL="32004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4pPr>
      <a:lvl5pPr marL="41148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5pPr>
      <a:lvl6pPr marL="50292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6pPr>
      <a:lvl7pPr marL="59436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7pPr>
      <a:lvl8pPr marL="68580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8pPr>
      <a:lvl9pPr marL="7772400" indent="-457200" algn="l" defTabSz="914400" rtl="0" eaLnBrk="1" latinLnBrk="0" hangingPunct="1">
        <a:spcBef>
          <a:spcPts val="2000"/>
        </a:spcBef>
        <a:spcAft>
          <a:spcPts val="0"/>
        </a:spcAft>
        <a:buClr>
          <a:schemeClr val="accent1"/>
        </a:buClr>
        <a:buSzPct val="80000"/>
        <a:buFont typeface="Wingdings 3" charset="2"/>
        <a:buChar char=""/>
        <a:defRPr sz="2800" b="0" i="0" kern="1200">
          <a:solidFill>
            <a:schemeClr val="tx1"/>
          </a:solidFill>
          <a:latin typeface="+mj-lt"/>
          <a:ea typeface="+mj-ea"/>
          <a:cs typeface="+mj-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etlife.com.lb/individuals/accident-and-health-insurance/" TargetMode="Externa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etlife.com.lb/individuals/accident-and-health-insurance/" TargetMode="Externa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etlife.com.lb/individuals/accident-and-health-insurance/" TargetMode="Externa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etlife.com.lb/individuals/accident-and-health-insurance/" TargetMode="Externa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etlife.com.lb/individuals/accident-and-health-insurance/" TargetMode="Externa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etlife.com.lb/individuals/accident-and-health-insurance/" TargetMode="Externa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etlife.com.lb/individuals/accident-and-health-insurance/" TargetMode="Externa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etlife.com.lb/individuals/accident-and-health-insurance/" TargetMode="Externa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8ED4"/>
        </a:solidFill>
        <a:effectLst/>
      </p:bgPr>
    </p:bg>
    <p:spTree>
      <p:nvGrpSpPr>
        <p:cNvPr id="1" name=""/>
        <p:cNvGrpSpPr/>
        <p:nvPr/>
      </p:nvGrpSpPr>
      <p:grpSpPr>
        <a:xfrm>
          <a:off x="0" y="0"/>
          <a:ext cx="0" cy="0"/>
          <a:chOff x="0" y="0"/>
          <a:chExt cx="0" cy="0"/>
        </a:xfrm>
      </p:grpSpPr>
      <p:sp>
        <p:nvSpPr>
          <p:cNvPr id="1247" name="object 3"/>
          <p:cNvSpPr txBox="1"/>
          <p:nvPr/>
        </p:nvSpPr>
        <p:spPr>
          <a:xfrm>
            <a:off x="11492229" y="13311344"/>
            <a:ext cx="1399541" cy="221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lgn="l" defTabSz="914400">
              <a:defRPr sz="1600" spc="-5">
                <a:solidFill>
                  <a:srgbClr val="000000"/>
                </a:solidFill>
                <a:latin typeface="Arial"/>
                <a:ea typeface="Arial"/>
                <a:cs typeface="Arial"/>
                <a:sym typeface="Arial"/>
              </a:defRPr>
            </a:lvl1pPr>
          </a:lstStyle>
          <a:p>
            <a:r>
              <a:t>and-us.agency</a:t>
            </a:r>
          </a:p>
        </p:txBody>
      </p:sp>
      <p:sp>
        <p:nvSpPr>
          <p:cNvPr id="1249" name="object 4"/>
          <p:cNvSpPr txBox="1"/>
          <p:nvPr/>
        </p:nvSpPr>
        <p:spPr>
          <a:xfrm>
            <a:off x="11114974" y="218870"/>
            <a:ext cx="2181038" cy="228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indent="12700" defTabSz="914400">
              <a:lnSpc>
                <a:spcPct val="110000"/>
              </a:lnSpc>
              <a:defRPr sz="1600" spc="-5">
                <a:solidFill>
                  <a:srgbClr val="285F9B"/>
                </a:solidFill>
                <a:latin typeface="Arial"/>
                <a:ea typeface="Arial"/>
                <a:cs typeface="Arial"/>
                <a:sym typeface="Arial"/>
              </a:defRPr>
            </a:pPr>
            <a:r>
              <a:t>Metlife‿ and</a:t>
            </a:r>
            <a:r>
              <a:rPr spc="-60"/>
              <a:t> </a:t>
            </a:r>
            <a:r>
              <a:t>us</a:t>
            </a:r>
          </a:p>
        </p:txBody>
      </p:sp>
      <p:sp>
        <p:nvSpPr>
          <p:cNvPr id="1250" name="object 3"/>
          <p:cNvSpPr txBox="1"/>
          <p:nvPr/>
        </p:nvSpPr>
        <p:spPr>
          <a:xfrm>
            <a:off x="11492229" y="13311344"/>
            <a:ext cx="1399541" cy="221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lgn="l" defTabSz="914400">
              <a:defRPr sz="1600" spc="-5">
                <a:solidFill>
                  <a:srgbClr val="285F9B"/>
                </a:solidFill>
                <a:latin typeface="Arial"/>
                <a:ea typeface="Arial"/>
                <a:cs typeface="Arial"/>
                <a:sym typeface="Arial"/>
              </a:defRPr>
            </a:lvl1pPr>
          </a:lstStyle>
          <a:p>
            <a:r>
              <a:t>and-us.agency</a:t>
            </a:r>
          </a:p>
        </p:txBody>
      </p:sp>
      <p:sp>
        <p:nvSpPr>
          <p:cNvPr id="1251" name="Section Three"/>
          <p:cNvSpPr txBox="1"/>
          <p:nvPr/>
        </p:nvSpPr>
        <p:spPr>
          <a:xfrm>
            <a:off x="907529" y="4960712"/>
            <a:ext cx="22595927" cy="3837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defTabSz="821531">
              <a:lnSpc>
                <a:spcPct val="80000"/>
              </a:lnSpc>
              <a:defRPr sz="15000" b="1">
                <a:solidFill>
                  <a:srgbClr val="ACCD61"/>
                </a:solidFill>
              </a:defRPr>
            </a:lvl1pPr>
          </a:lstStyle>
          <a:p>
            <a:r>
              <a:rPr lang="en-US" dirty="0"/>
              <a:t>ACCIDENTS &amp; HEALTH</a:t>
            </a:r>
          </a:p>
          <a:p>
            <a:r>
              <a:rPr lang="en-US" dirty="0">
                <a:solidFill>
                  <a:schemeClr val="bg1"/>
                </a:solidFill>
              </a:rPr>
              <a:t>CONTENT</a:t>
            </a:r>
            <a:endParaRPr dirty="0">
              <a:solidFill>
                <a:schemeClr val="bg1"/>
              </a:solidFill>
            </a:endParaRPr>
          </a:p>
        </p:txBody>
      </p:sp>
      <p:sp>
        <p:nvSpPr>
          <p:cNvPr id="6" name="Rectangle 5">
            <a:extLst>
              <a:ext uri="{FF2B5EF4-FFF2-40B4-BE49-F238E27FC236}">
                <a16:creationId xmlns:a16="http://schemas.microsoft.com/office/drawing/2014/main" id="{1556B819-D6EF-443A-86D2-41AEF24ED400}"/>
              </a:ext>
            </a:extLst>
          </p:cNvPr>
          <p:cNvSpPr/>
          <p:nvPr/>
        </p:nvSpPr>
        <p:spPr>
          <a:xfrm>
            <a:off x="8558177" y="10775512"/>
            <a:ext cx="9237454" cy="461665"/>
          </a:xfrm>
          <a:prstGeom prst="rect">
            <a:avLst/>
          </a:prstGeom>
        </p:spPr>
        <p:txBody>
          <a:bodyPr wrap="square">
            <a:spAutoFit/>
          </a:bodyPr>
          <a:lstStyle/>
          <a:p>
            <a:r>
              <a:rPr lang="en-US" dirty="0">
                <a:highlight>
                  <a:srgbClr val="FFFF00"/>
                </a:highlight>
              </a:rPr>
              <a:t>8 posts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1" name="Make sure an accident or illness doesn’t impact your peace of mind. Whether education or housing costs, our Accident &amp; Health solutions cover your life expenses, not just medical costs should anything happen to you.…"/>
          <p:cNvSpPr txBox="1"/>
          <p:nvPr/>
        </p:nvSpPr>
        <p:spPr>
          <a:xfrm>
            <a:off x="12250046" y="4127599"/>
            <a:ext cx="9462913" cy="1466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1600">
                <a:solidFill>
                  <a:srgbClr val="1A1A1A">
                    <a:alpha val="96704"/>
                  </a:srgbClr>
                </a:solidFill>
              </a:defRPr>
            </a:pPr>
            <a:r>
              <a:rPr sz="3000" dirty="0">
                <a:latin typeface="Arial" panose="020B0604020202020204" pitchFamily="34" charset="0"/>
                <a:cs typeface="Arial" panose="020B0604020202020204" pitchFamily="34" charset="0"/>
              </a:rPr>
              <a:t>Make sure an accident or illness doesn’t impact your peace of mind. Whether education or housing costs, our Accident &amp; Health solutions cover your life expenses, not just medical costs should anything happen to you.</a:t>
            </a:r>
          </a:p>
          <a:p>
            <a:pPr algn="l">
              <a:defRPr sz="1600">
                <a:solidFill>
                  <a:srgbClr val="1A1A1A">
                    <a:alpha val="96704"/>
                  </a:srgbClr>
                </a:solidFill>
              </a:defRPr>
            </a:pPr>
            <a:r>
              <a:rPr sz="3000" dirty="0">
                <a:latin typeface="Arial" panose="020B0604020202020204" pitchFamily="34" charset="0"/>
                <a:cs typeface="Arial" panose="020B0604020202020204" pitchFamily="34" charset="0"/>
              </a:rPr>
              <a:t>Visit </a:t>
            </a:r>
            <a:r>
              <a:rPr lang="en-US" sz="3000" dirty="0">
                <a:latin typeface="Arial" panose="020B0604020202020204" pitchFamily="34" charset="0"/>
                <a:cs typeface="Arial" panose="020B0604020202020204" pitchFamily="34" charset="0"/>
                <a:hlinkClick r:id="rId2"/>
              </a:rPr>
              <a:t>https://www.metlife.com.lb/individuals/accident-and-health-insurance/</a:t>
            </a: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 </a:t>
            </a:r>
          </a:p>
          <a:p>
            <a:pPr algn="l">
              <a:defRPr sz="1600">
                <a:solidFill>
                  <a:srgbClr val="1A1A1A">
                    <a:alpha val="96704"/>
                  </a:srgbClr>
                </a:solidFill>
              </a:defRPr>
            </a:pP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2800" dirty="0">
                <a:latin typeface="Arial" panose="020B0604020202020204" pitchFamily="34" charset="0"/>
                <a:cs typeface="Arial" panose="020B0604020202020204" pitchFamily="34" charset="0"/>
              </a:rPr>
              <a:t>#LifeComesFirst #Metlife #ProtectionExperts </a:t>
            </a:r>
            <a:r>
              <a:rPr lang="en-US" sz="2800" kern="1200" dirty="0">
                <a:solidFill>
                  <a:srgbClr val="000000"/>
                </a:solidFill>
                <a:latin typeface="Arial" panose="020B0604020202020204" pitchFamily="34" charset="0"/>
                <a:cs typeface="Arial" panose="020B0604020202020204" pitchFamily="34" charset="0"/>
              </a:rPr>
              <a:t>#Insurance #FamilyPlanning #FinancialPlanning #MetLifeLebanon #AccidentAndHealth</a:t>
            </a:r>
            <a:endParaRPr lang="en-US" sz="2800" i="1" kern="1200" dirty="0">
              <a:solidFill>
                <a:srgbClr val="000000"/>
              </a:solidFill>
              <a:latin typeface="Arial" panose="020B0604020202020204" pitchFamily="34" charset="0"/>
              <a:cs typeface="Arial" panose="020B0604020202020204" pitchFamily="34" charset="0"/>
            </a:endParaRPr>
          </a:p>
          <a:p>
            <a:pPr algn="l">
              <a:defRPr sz="1600">
                <a:solidFill>
                  <a:srgbClr val="1A1A1A">
                    <a:alpha val="96704"/>
                  </a:srgbClr>
                </a:solidFill>
              </a:defRPr>
            </a:pPr>
            <a:endParaRPr sz="3000" dirty="0">
              <a:latin typeface="Arial" panose="020B0604020202020204" pitchFamily="34" charset="0"/>
              <a:cs typeface="Arial" panose="020B0604020202020204" pitchFamily="34" charset="0"/>
            </a:endParaRPr>
          </a:p>
        </p:txBody>
      </p:sp>
      <p:sp>
        <p:nvSpPr>
          <p:cNvPr id="1406" name="Animated…"/>
          <p:cNvSpPr txBox="1"/>
          <p:nvPr/>
        </p:nvSpPr>
        <p:spPr>
          <a:xfrm>
            <a:off x="1459209" y="615092"/>
            <a:ext cx="11862344"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1  - </a:t>
            </a:r>
            <a:r>
              <a:rPr sz="4400" dirty="0">
                <a:latin typeface="Arial" panose="020B0604020202020204" pitchFamily="34" charset="0"/>
                <a:cs typeface="Arial" panose="020B0604020202020204" pitchFamily="34" charset="0"/>
              </a:rPr>
              <a:t>Awareness and Consideration</a:t>
            </a:r>
          </a:p>
        </p:txBody>
      </p:sp>
      <p:sp>
        <p:nvSpPr>
          <p:cNvPr id="57" name="Animated Posts…">
            <a:extLst>
              <a:ext uri="{FF2B5EF4-FFF2-40B4-BE49-F238E27FC236}">
                <a16:creationId xmlns:a16="http://schemas.microsoft.com/office/drawing/2014/main" id="{2A5862D4-0971-EE41-BE5E-38619F69420E}"/>
              </a:ext>
            </a:extLst>
          </p:cNvPr>
          <p:cNvSpPr txBox="1"/>
          <p:nvPr/>
        </p:nvSpPr>
        <p:spPr>
          <a:xfrm>
            <a:off x="12192000" y="3099475"/>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59" name="#LifeComesFirst #Metlife #ProtectionExperts">
            <a:extLst>
              <a:ext uri="{FF2B5EF4-FFF2-40B4-BE49-F238E27FC236}">
                <a16:creationId xmlns:a16="http://schemas.microsoft.com/office/drawing/2014/main" id="{D0924E81-F0E5-CE48-A257-2BE3CA97B76D}"/>
              </a:ext>
            </a:extLst>
          </p:cNvPr>
          <p:cNvSpPr txBox="1"/>
          <p:nvPr/>
        </p:nvSpPr>
        <p:spPr>
          <a:xfrm>
            <a:off x="11870869" y="11352513"/>
            <a:ext cx="10221269" cy="42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defRPr sz="1600">
                <a:solidFill>
                  <a:schemeClr val="accent1">
                    <a:lumOff val="-13575"/>
                  </a:schemeClr>
                </a:solidFill>
              </a:defRPr>
            </a:lvl1pPr>
          </a:lstStyle>
          <a:p>
            <a:endParaRPr sz="3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8272BC9-F992-4B09-82F7-C6EE549601FA}"/>
              </a:ext>
            </a:extLst>
          </p:cNvPr>
          <p:cNvPicPr>
            <a:picLocks noChangeAspect="1"/>
          </p:cNvPicPr>
          <p:nvPr/>
        </p:nvPicPr>
        <p:blipFill>
          <a:blip r:embed="rId3"/>
          <a:stretch>
            <a:fillRect/>
          </a:stretch>
        </p:blipFill>
        <p:spPr>
          <a:xfrm>
            <a:off x="3818403" y="4127599"/>
            <a:ext cx="4698067" cy="5889443"/>
          </a:xfrm>
          <a:prstGeom prst="rect">
            <a:avLst/>
          </a:prstGeom>
        </p:spPr>
      </p:pic>
      <p:sp>
        <p:nvSpPr>
          <p:cNvPr id="10" name="Animated Posts…">
            <a:extLst>
              <a:ext uri="{FF2B5EF4-FFF2-40B4-BE49-F238E27FC236}">
                <a16:creationId xmlns:a16="http://schemas.microsoft.com/office/drawing/2014/main" id="{CA908B8B-A368-47F9-A58D-C57F3250DA6A}"/>
              </a:ext>
            </a:extLst>
          </p:cNvPr>
          <p:cNvSpPr txBox="1"/>
          <p:nvPr/>
        </p:nvSpPr>
        <p:spPr>
          <a:xfrm>
            <a:off x="4069415" y="2995074"/>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1" name="Make sure an accident or illness doesn’t impact your peace of mind. Whether education or housing costs, our Accident &amp; Health solutions cover your life expenses, not just medical costs should anything happen to you.…"/>
          <p:cNvSpPr txBox="1"/>
          <p:nvPr/>
        </p:nvSpPr>
        <p:spPr>
          <a:xfrm>
            <a:off x="12250046" y="4127599"/>
            <a:ext cx="9462913" cy="1466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With </a:t>
            </a:r>
            <a:r>
              <a:rPr lang="en-US" sz="3000" dirty="0">
                <a:solidFill>
                  <a:srgbClr val="1A1A1A">
                    <a:alpha val="96704"/>
                  </a:srgbClr>
                </a:solidFill>
                <a:latin typeface="Arial" panose="020B0604020202020204" pitchFamily="34" charset="0"/>
                <a:cs typeface="Arial" panose="020B0604020202020204" pitchFamily="34" charset="0"/>
              </a:rPr>
              <a:t>MetLife’s suite of </a:t>
            </a:r>
            <a:r>
              <a:rPr lang="en-US" sz="3000" dirty="0">
                <a:latin typeface="Arial" panose="020B0604020202020204" pitchFamily="34" charset="0"/>
                <a:cs typeface="Arial" panose="020B0604020202020204" pitchFamily="34" charset="0"/>
              </a:rPr>
              <a:t>Accident and Health solutions. Remove the financial burden of Accidents, Disability, Hospitalization and Critical Illness. As protection experts, we are here to support you, so you can focus on what matters most. </a:t>
            </a: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Visit </a:t>
            </a:r>
            <a:r>
              <a:rPr lang="en-US" sz="3000" dirty="0">
                <a:latin typeface="Arial" panose="020B0604020202020204" pitchFamily="34" charset="0"/>
                <a:cs typeface="Arial" panose="020B0604020202020204" pitchFamily="34" charset="0"/>
                <a:hlinkClick r:id="rId2"/>
              </a:rPr>
              <a:t>https://www.metlife.com.lb/individuals/accident-and-health-insurance/</a:t>
            </a:r>
            <a:r>
              <a:rPr lang="en-US" sz="3000" dirty="0">
                <a:latin typeface="Arial" panose="020B0604020202020204" pitchFamily="34" charset="0"/>
                <a:cs typeface="Arial" panose="020B0604020202020204" pitchFamily="34" charset="0"/>
              </a:rPr>
              <a:t>  </a:t>
            </a:r>
          </a:p>
          <a:p>
            <a:pPr algn="l">
              <a:defRPr sz="1600">
                <a:solidFill>
                  <a:srgbClr val="1A1A1A">
                    <a:alpha val="96704"/>
                  </a:srgbClr>
                </a:solidFill>
              </a:defRPr>
            </a:pP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#LifeComesFirst #Metlife #ProtectionExperts </a:t>
            </a:r>
            <a:r>
              <a:rPr lang="en-US" sz="3000" kern="1200" dirty="0">
                <a:solidFill>
                  <a:srgbClr val="000000"/>
                </a:solidFill>
                <a:latin typeface="Arial" panose="020B0604020202020204" pitchFamily="34" charset="0"/>
                <a:cs typeface="Arial" panose="020B0604020202020204" pitchFamily="34" charset="0"/>
              </a:rPr>
              <a:t>#Insurance #FamilyPlanning #FinancialPlanning #MetLifeLebanon #AccidentAndHealth</a:t>
            </a:r>
            <a:endParaRPr lang="en-US" sz="3000" i="1" kern="1200" dirty="0">
              <a:solidFill>
                <a:srgbClr val="000000"/>
              </a:solidFill>
              <a:latin typeface="Arial" panose="020B0604020202020204" pitchFamily="34" charset="0"/>
              <a:cs typeface="Arial" panose="020B0604020202020204" pitchFamily="34" charset="0"/>
            </a:endParaRPr>
          </a:p>
          <a:p>
            <a:pPr algn="l">
              <a:defRPr sz="1600">
                <a:solidFill>
                  <a:srgbClr val="1A1A1A">
                    <a:alpha val="96704"/>
                  </a:srgbClr>
                </a:solidFill>
              </a:defRPr>
            </a:pPr>
            <a:endParaRPr sz="3000" dirty="0">
              <a:latin typeface="Arial" panose="020B0604020202020204" pitchFamily="34" charset="0"/>
              <a:cs typeface="Arial" panose="020B0604020202020204" pitchFamily="34" charset="0"/>
            </a:endParaRPr>
          </a:p>
        </p:txBody>
      </p:sp>
      <p:sp>
        <p:nvSpPr>
          <p:cNvPr id="1406" name="Animated…"/>
          <p:cNvSpPr txBox="1"/>
          <p:nvPr/>
        </p:nvSpPr>
        <p:spPr>
          <a:xfrm>
            <a:off x="1459209" y="615092"/>
            <a:ext cx="11862344"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2  - </a:t>
            </a:r>
            <a:r>
              <a:rPr sz="4400" dirty="0">
                <a:latin typeface="Arial" panose="020B0604020202020204" pitchFamily="34" charset="0"/>
                <a:cs typeface="Arial" panose="020B0604020202020204" pitchFamily="34" charset="0"/>
              </a:rPr>
              <a:t>Awareness and Consideration</a:t>
            </a:r>
          </a:p>
        </p:txBody>
      </p:sp>
      <p:sp>
        <p:nvSpPr>
          <p:cNvPr id="57" name="Animated Posts…">
            <a:extLst>
              <a:ext uri="{FF2B5EF4-FFF2-40B4-BE49-F238E27FC236}">
                <a16:creationId xmlns:a16="http://schemas.microsoft.com/office/drawing/2014/main" id="{2A5862D4-0971-EE41-BE5E-38619F69420E}"/>
              </a:ext>
            </a:extLst>
          </p:cNvPr>
          <p:cNvSpPr txBox="1"/>
          <p:nvPr/>
        </p:nvSpPr>
        <p:spPr>
          <a:xfrm>
            <a:off x="12192000" y="3099475"/>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59" name="#LifeComesFirst #Metlife #ProtectionExperts">
            <a:extLst>
              <a:ext uri="{FF2B5EF4-FFF2-40B4-BE49-F238E27FC236}">
                <a16:creationId xmlns:a16="http://schemas.microsoft.com/office/drawing/2014/main" id="{D0924E81-F0E5-CE48-A257-2BE3CA97B76D}"/>
              </a:ext>
            </a:extLst>
          </p:cNvPr>
          <p:cNvSpPr txBox="1"/>
          <p:nvPr/>
        </p:nvSpPr>
        <p:spPr>
          <a:xfrm>
            <a:off x="11870869" y="11352513"/>
            <a:ext cx="10221269" cy="42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defRPr sz="1600">
                <a:solidFill>
                  <a:schemeClr val="accent1">
                    <a:lumOff val="-13575"/>
                  </a:schemeClr>
                </a:solidFill>
              </a:defRPr>
            </a:lvl1pPr>
          </a:lstStyle>
          <a:p>
            <a:endParaRPr sz="3000" dirty="0">
              <a:latin typeface="Arial" panose="020B0604020202020204" pitchFamily="34" charset="0"/>
              <a:cs typeface="Arial" panose="020B0604020202020204" pitchFamily="34" charset="0"/>
            </a:endParaRPr>
          </a:p>
        </p:txBody>
      </p:sp>
      <p:sp>
        <p:nvSpPr>
          <p:cNvPr id="10" name="Animated Posts…">
            <a:extLst>
              <a:ext uri="{FF2B5EF4-FFF2-40B4-BE49-F238E27FC236}">
                <a16:creationId xmlns:a16="http://schemas.microsoft.com/office/drawing/2014/main" id="{CA908B8B-A368-47F9-A58D-C57F3250DA6A}"/>
              </a:ext>
            </a:extLst>
          </p:cNvPr>
          <p:cNvSpPr txBox="1"/>
          <p:nvPr/>
        </p:nvSpPr>
        <p:spPr>
          <a:xfrm>
            <a:off x="4069415" y="2995074"/>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1D06D5A-AF8F-4DF4-9FB1-D8E1F5189BD9}"/>
              </a:ext>
            </a:extLst>
          </p:cNvPr>
          <p:cNvPicPr>
            <a:picLocks noChangeAspect="1"/>
          </p:cNvPicPr>
          <p:nvPr/>
        </p:nvPicPr>
        <p:blipFill>
          <a:blip r:embed="rId3"/>
          <a:stretch>
            <a:fillRect/>
          </a:stretch>
        </p:blipFill>
        <p:spPr>
          <a:xfrm>
            <a:off x="4069415" y="4127599"/>
            <a:ext cx="4698066" cy="5923648"/>
          </a:xfrm>
          <a:prstGeom prst="rect">
            <a:avLst/>
          </a:prstGeom>
        </p:spPr>
      </p:pic>
    </p:spTree>
    <p:extLst>
      <p:ext uri="{BB962C8B-B14F-4D97-AF65-F5344CB8AC3E}">
        <p14:creationId xmlns:p14="http://schemas.microsoft.com/office/powerpoint/2010/main" val="15345893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1" name="Make sure an accident or illness doesn’t impact your peace of mind. Whether education or housing costs, our Accident &amp; Health solutions cover your life expenses, not just medical costs should anything happen to you.…"/>
          <p:cNvSpPr txBox="1"/>
          <p:nvPr/>
        </p:nvSpPr>
        <p:spPr>
          <a:xfrm>
            <a:off x="12250046" y="4127599"/>
            <a:ext cx="9462913" cy="1466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Make sure an accident doesn’t impact your finances. Whether education or housing costs, our Accident &amp; Health plan covers your life expenses, not just medical costs should anything happen to you.</a:t>
            </a: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Visit </a:t>
            </a:r>
            <a:r>
              <a:rPr lang="en-US" sz="3000" dirty="0">
                <a:latin typeface="Arial" panose="020B0604020202020204" pitchFamily="34" charset="0"/>
                <a:cs typeface="Arial" panose="020B0604020202020204" pitchFamily="34" charset="0"/>
                <a:hlinkClick r:id="rId2"/>
              </a:rPr>
              <a:t>https://www.metlife.com.lb/individuals/accident-and-health-insurance/</a:t>
            </a:r>
            <a:r>
              <a:rPr lang="en-US" sz="3000" dirty="0">
                <a:latin typeface="Arial" panose="020B0604020202020204" pitchFamily="34" charset="0"/>
                <a:cs typeface="Arial" panose="020B0604020202020204" pitchFamily="34" charset="0"/>
              </a:rPr>
              <a:t>  </a:t>
            </a:r>
          </a:p>
          <a:p>
            <a:pPr algn="l">
              <a:defRPr sz="1600">
                <a:solidFill>
                  <a:srgbClr val="1A1A1A">
                    <a:alpha val="96704"/>
                  </a:srgbClr>
                </a:solidFill>
              </a:defRPr>
            </a:pP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#LifeComesFirst #Metlife #ProtectionExperts </a:t>
            </a:r>
            <a:r>
              <a:rPr lang="en-US" sz="3000" kern="1200" dirty="0">
                <a:solidFill>
                  <a:srgbClr val="000000"/>
                </a:solidFill>
                <a:latin typeface="Arial" panose="020B0604020202020204" pitchFamily="34" charset="0"/>
                <a:cs typeface="Arial" panose="020B0604020202020204" pitchFamily="34" charset="0"/>
              </a:rPr>
              <a:t>#Insurance #FamilyPlanning #FinancialPlanning #MetLifeLebanon #AccidentAndHealth</a:t>
            </a:r>
            <a:endParaRPr lang="en-US" sz="3000" i="1" kern="1200" dirty="0">
              <a:solidFill>
                <a:srgbClr val="000000"/>
              </a:solidFill>
              <a:latin typeface="Arial" panose="020B0604020202020204" pitchFamily="34" charset="0"/>
              <a:cs typeface="Arial" panose="020B0604020202020204" pitchFamily="34" charset="0"/>
            </a:endParaRPr>
          </a:p>
          <a:p>
            <a:pPr algn="l">
              <a:defRPr sz="1600">
                <a:solidFill>
                  <a:srgbClr val="1A1A1A">
                    <a:alpha val="96704"/>
                  </a:srgbClr>
                </a:solidFill>
              </a:defRPr>
            </a:pPr>
            <a:endParaRPr sz="3000" dirty="0">
              <a:latin typeface="Arial" panose="020B0604020202020204" pitchFamily="34" charset="0"/>
              <a:cs typeface="Arial" panose="020B0604020202020204" pitchFamily="34" charset="0"/>
            </a:endParaRPr>
          </a:p>
        </p:txBody>
      </p:sp>
      <p:sp>
        <p:nvSpPr>
          <p:cNvPr id="1406" name="Animated…"/>
          <p:cNvSpPr txBox="1"/>
          <p:nvPr/>
        </p:nvSpPr>
        <p:spPr>
          <a:xfrm>
            <a:off x="1459209" y="426797"/>
            <a:ext cx="11862344" cy="2311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3  - </a:t>
            </a:r>
            <a:r>
              <a:rPr lang="en-US" sz="4400" dirty="0"/>
              <a:t>Education Post</a:t>
            </a:r>
            <a:br>
              <a:rPr lang="en-US" sz="4400" dirty="0"/>
            </a:br>
            <a:r>
              <a:rPr lang="en-US" sz="4400" dirty="0"/>
              <a:t> </a:t>
            </a:r>
          </a:p>
          <a:p>
            <a:pPr algn="l" defTabSz="821531">
              <a:lnSpc>
                <a:spcPct val="80000"/>
              </a:lnSpc>
              <a:defRPr sz="2000" b="1">
                <a:solidFill>
                  <a:srgbClr val="000000"/>
                </a:solidFill>
              </a:defRPr>
            </a:pPr>
            <a:r>
              <a:rPr lang="en-US" sz="4400" dirty="0"/>
              <a:t>Accident cover</a:t>
            </a:r>
          </a:p>
          <a:p>
            <a:pPr algn="l" defTabSz="821531">
              <a:lnSpc>
                <a:spcPct val="80000"/>
              </a:lnSpc>
              <a:defRPr sz="2000" b="1">
                <a:solidFill>
                  <a:srgbClr val="000000"/>
                </a:solidFill>
              </a:defRPr>
            </a:pPr>
            <a:endParaRPr sz="4400" dirty="0">
              <a:latin typeface="Arial" panose="020B0604020202020204" pitchFamily="34" charset="0"/>
              <a:cs typeface="Arial" panose="020B0604020202020204" pitchFamily="34" charset="0"/>
            </a:endParaRPr>
          </a:p>
        </p:txBody>
      </p:sp>
      <p:sp>
        <p:nvSpPr>
          <p:cNvPr id="57" name="Animated Posts…">
            <a:extLst>
              <a:ext uri="{FF2B5EF4-FFF2-40B4-BE49-F238E27FC236}">
                <a16:creationId xmlns:a16="http://schemas.microsoft.com/office/drawing/2014/main" id="{2A5862D4-0971-EE41-BE5E-38619F69420E}"/>
              </a:ext>
            </a:extLst>
          </p:cNvPr>
          <p:cNvSpPr txBox="1"/>
          <p:nvPr/>
        </p:nvSpPr>
        <p:spPr>
          <a:xfrm>
            <a:off x="12192000" y="3099475"/>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59" name="#LifeComesFirst #Metlife #ProtectionExperts">
            <a:extLst>
              <a:ext uri="{FF2B5EF4-FFF2-40B4-BE49-F238E27FC236}">
                <a16:creationId xmlns:a16="http://schemas.microsoft.com/office/drawing/2014/main" id="{D0924E81-F0E5-CE48-A257-2BE3CA97B76D}"/>
              </a:ext>
            </a:extLst>
          </p:cNvPr>
          <p:cNvSpPr txBox="1"/>
          <p:nvPr/>
        </p:nvSpPr>
        <p:spPr>
          <a:xfrm>
            <a:off x="11870869" y="11352513"/>
            <a:ext cx="10221269" cy="42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defRPr sz="1600">
                <a:solidFill>
                  <a:schemeClr val="accent1">
                    <a:lumOff val="-13575"/>
                  </a:schemeClr>
                </a:solidFill>
              </a:defRPr>
            </a:lvl1pPr>
          </a:lstStyle>
          <a:p>
            <a:endParaRPr sz="3000" dirty="0">
              <a:latin typeface="Arial" panose="020B0604020202020204" pitchFamily="34" charset="0"/>
              <a:cs typeface="Arial" panose="020B0604020202020204" pitchFamily="34" charset="0"/>
            </a:endParaRPr>
          </a:p>
        </p:txBody>
      </p:sp>
      <p:sp>
        <p:nvSpPr>
          <p:cNvPr id="10" name="Animated Posts…">
            <a:extLst>
              <a:ext uri="{FF2B5EF4-FFF2-40B4-BE49-F238E27FC236}">
                <a16:creationId xmlns:a16="http://schemas.microsoft.com/office/drawing/2014/main" id="{CA908B8B-A368-47F9-A58D-C57F3250DA6A}"/>
              </a:ext>
            </a:extLst>
          </p:cNvPr>
          <p:cNvSpPr txBox="1"/>
          <p:nvPr/>
        </p:nvSpPr>
        <p:spPr>
          <a:xfrm>
            <a:off x="4069415" y="2995074"/>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E8C00AA-AF95-43BC-BD5A-1D923C07CF31}"/>
              </a:ext>
            </a:extLst>
          </p:cNvPr>
          <p:cNvPicPr>
            <a:picLocks noChangeAspect="1"/>
          </p:cNvPicPr>
          <p:nvPr/>
        </p:nvPicPr>
        <p:blipFill>
          <a:blip r:embed="rId3"/>
          <a:stretch>
            <a:fillRect/>
          </a:stretch>
        </p:blipFill>
        <p:spPr>
          <a:xfrm>
            <a:off x="4069415" y="4127599"/>
            <a:ext cx="4016750" cy="5038934"/>
          </a:xfrm>
          <a:prstGeom prst="rect">
            <a:avLst/>
          </a:prstGeom>
        </p:spPr>
      </p:pic>
    </p:spTree>
    <p:extLst>
      <p:ext uri="{BB962C8B-B14F-4D97-AF65-F5344CB8AC3E}">
        <p14:creationId xmlns:p14="http://schemas.microsoft.com/office/powerpoint/2010/main" val="4812711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1" name="Make sure an accident or illness doesn’t impact your peace of mind. Whether education or housing costs, our Accident &amp; Health solutions cover your life expenses, not just medical costs should anything happen to you.…"/>
          <p:cNvSpPr txBox="1"/>
          <p:nvPr/>
        </p:nvSpPr>
        <p:spPr>
          <a:xfrm>
            <a:off x="12250046" y="4127599"/>
            <a:ext cx="9462913" cy="1466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Remove the financial burden of an accident or illness. Make sure both your treatment and life expenses continue with no hold ups. so you can focus on what matters most - your recovery, your mind, and your family.</a:t>
            </a: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Visit </a:t>
            </a:r>
            <a:r>
              <a:rPr lang="en-US" sz="3000" dirty="0">
                <a:latin typeface="Arial" panose="020B0604020202020204" pitchFamily="34" charset="0"/>
                <a:cs typeface="Arial" panose="020B0604020202020204" pitchFamily="34" charset="0"/>
                <a:hlinkClick r:id="rId2"/>
              </a:rPr>
              <a:t>https://www.metlife.com.lb/individuals/accident-and-health-insurance/</a:t>
            </a:r>
            <a:r>
              <a:rPr lang="en-US" sz="3000" dirty="0">
                <a:latin typeface="Arial" panose="020B0604020202020204" pitchFamily="34" charset="0"/>
                <a:cs typeface="Arial" panose="020B0604020202020204" pitchFamily="34" charset="0"/>
              </a:rPr>
              <a:t>  </a:t>
            </a:r>
          </a:p>
          <a:p>
            <a:pPr algn="l">
              <a:defRPr sz="1600">
                <a:solidFill>
                  <a:srgbClr val="1A1A1A">
                    <a:alpha val="96704"/>
                  </a:srgbClr>
                </a:solidFill>
              </a:defRPr>
            </a:pP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#LifeComesFirst #Metlife #ProtectionExperts </a:t>
            </a:r>
            <a:r>
              <a:rPr lang="en-US" sz="3000" kern="1200" dirty="0">
                <a:solidFill>
                  <a:srgbClr val="000000"/>
                </a:solidFill>
                <a:latin typeface="Arial" panose="020B0604020202020204" pitchFamily="34" charset="0"/>
                <a:cs typeface="Arial" panose="020B0604020202020204" pitchFamily="34" charset="0"/>
              </a:rPr>
              <a:t>#Insurance #FamilyPlanning #FinancialPlanning #MetLifeLebanon #AccidentAndHealth</a:t>
            </a:r>
            <a:endParaRPr lang="en-US" sz="3000" i="1" kern="1200" dirty="0">
              <a:solidFill>
                <a:srgbClr val="000000"/>
              </a:solidFill>
              <a:latin typeface="Arial" panose="020B0604020202020204" pitchFamily="34" charset="0"/>
              <a:cs typeface="Arial" panose="020B0604020202020204" pitchFamily="34" charset="0"/>
            </a:endParaRPr>
          </a:p>
          <a:p>
            <a:pPr algn="l">
              <a:defRPr sz="1600">
                <a:solidFill>
                  <a:srgbClr val="1A1A1A">
                    <a:alpha val="96704"/>
                  </a:srgbClr>
                </a:solidFill>
              </a:defRPr>
            </a:pPr>
            <a:endParaRPr sz="3000" dirty="0">
              <a:latin typeface="Arial" panose="020B0604020202020204" pitchFamily="34" charset="0"/>
              <a:cs typeface="Arial" panose="020B0604020202020204" pitchFamily="34" charset="0"/>
            </a:endParaRPr>
          </a:p>
        </p:txBody>
      </p:sp>
      <p:sp>
        <p:nvSpPr>
          <p:cNvPr id="1406" name="Animated…"/>
          <p:cNvSpPr txBox="1"/>
          <p:nvPr/>
        </p:nvSpPr>
        <p:spPr>
          <a:xfrm>
            <a:off x="1459209" y="426797"/>
            <a:ext cx="11862344" cy="2311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4  - </a:t>
            </a:r>
            <a:r>
              <a:rPr lang="en-US" sz="4400" dirty="0"/>
              <a:t>Education Post</a:t>
            </a:r>
            <a:br>
              <a:rPr lang="en-US" sz="4400" dirty="0"/>
            </a:br>
            <a:r>
              <a:rPr lang="en-US" sz="4400" dirty="0"/>
              <a:t> </a:t>
            </a:r>
          </a:p>
          <a:p>
            <a:pPr algn="l" defTabSz="821531">
              <a:lnSpc>
                <a:spcPct val="80000"/>
              </a:lnSpc>
              <a:defRPr sz="2000" b="1">
                <a:solidFill>
                  <a:srgbClr val="000000"/>
                </a:solidFill>
              </a:defRPr>
            </a:pPr>
            <a:r>
              <a:rPr lang="en-US" sz="4400" dirty="0"/>
              <a:t>Disability cover</a:t>
            </a:r>
          </a:p>
          <a:p>
            <a:pPr algn="l" defTabSz="821531">
              <a:lnSpc>
                <a:spcPct val="80000"/>
              </a:lnSpc>
              <a:defRPr sz="2000" b="1">
                <a:solidFill>
                  <a:srgbClr val="000000"/>
                </a:solidFill>
              </a:defRPr>
            </a:pPr>
            <a:endParaRPr sz="4400" dirty="0">
              <a:latin typeface="Arial" panose="020B0604020202020204" pitchFamily="34" charset="0"/>
              <a:cs typeface="Arial" panose="020B0604020202020204" pitchFamily="34" charset="0"/>
            </a:endParaRPr>
          </a:p>
        </p:txBody>
      </p:sp>
      <p:sp>
        <p:nvSpPr>
          <p:cNvPr id="57" name="Animated Posts…">
            <a:extLst>
              <a:ext uri="{FF2B5EF4-FFF2-40B4-BE49-F238E27FC236}">
                <a16:creationId xmlns:a16="http://schemas.microsoft.com/office/drawing/2014/main" id="{2A5862D4-0971-EE41-BE5E-38619F69420E}"/>
              </a:ext>
            </a:extLst>
          </p:cNvPr>
          <p:cNvSpPr txBox="1"/>
          <p:nvPr/>
        </p:nvSpPr>
        <p:spPr>
          <a:xfrm>
            <a:off x="12192000" y="3099475"/>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59" name="#LifeComesFirst #Metlife #ProtectionExperts">
            <a:extLst>
              <a:ext uri="{FF2B5EF4-FFF2-40B4-BE49-F238E27FC236}">
                <a16:creationId xmlns:a16="http://schemas.microsoft.com/office/drawing/2014/main" id="{D0924E81-F0E5-CE48-A257-2BE3CA97B76D}"/>
              </a:ext>
            </a:extLst>
          </p:cNvPr>
          <p:cNvSpPr txBox="1"/>
          <p:nvPr/>
        </p:nvSpPr>
        <p:spPr>
          <a:xfrm>
            <a:off x="11870869" y="11352513"/>
            <a:ext cx="10221269" cy="42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defRPr sz="1600">
                <a:solidFill>
                  <a:schemeClr val="accent1">
                    <a:lumOff val="-13575"/>
                  </a:schemeClr>
                </a:solidFill>
              </a:defRPr>
            </a:lvl1pPr>
          </a:lstStyle>
          <a:p>
            <a:endParaRPr sz="3000" dirty="0">
              <a:latin typeface="Arial" panose="020B0604020202020204" pitchFamily="34" charset="0"/>
              <a:cs typeface="Arial" panose="020B0604020202020204" pitchFamily="34" charset="0"/>
            </a:endParaRPr>
          </a:p>
        </p:txBody>
      </p:sp>
      <p:sp>
        <p:nvSpPr>
          <p:cNvPr id="10" name="Animated Posts…">
            <a:extLst>
              <a:ext uri="{FF2B5EF4-FFF2-40B4-BE49-F238E27FC236}">
                <a16:creationId xmlns:a16="http://schemas.microsoft.com/office/drawing/2014/main" id="{CA908B8B-A368-47F9-A58D-C57F3250DA6A}"/>
              </a:ext>
            </a:extLst>
          </p:cNvPr>
          <p:cNvSpPr txBox="1"/>
          <p:nvPr/>
        </p:nvSpPr>
        <p:spPr>
          <a:xfrm>
            <a:off x="4069415" y="2995074"/>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993DC9A-908B-4218-A65C-34410A2C609B}"/>
              </a:ext>
            </a:extLst>
          </p:cNvPr>
          <p:cNvPicPr>
            <a:picLocks noChangeAspect="1"/>
          </p:cNvPicPr>
          <p:nvPr/>
        </p:nvPicPr>
        <p:blipFill>
          <a:blip r:embed="rId3"/>
          <a:stretch>
            <a:fillRect/>
          </a:stretch>
        </p:blipFill>
        <p:spPr>
          <a:xfrm>
            <a:off x="4069414" y="4127598"/>
            <a:ext cx="4394503" cy="5446708"/>
          </a:xfrm>
          <a:prstGeom prst="rect">
            <a:avLst/>
          </a:prstGeom>
        </p:spPr>
      </p:pic>
    </p:spTree>
    <p:extLst>
      <p:ext uri="{BB962C8B-B14F-4D97-AF65-F5344CB8AC3E}">
        <p14:creationId xmlns:p14="http://schemas.microsoft.com/office/powerpoint/2010/main" val="31328403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1" name="Make sure an accident or illness doesn’t impact your peace of mind. Whether education or housing costs, our Accident &amp; Health solutions cover your life expenses, not just medical costs should anything happen to you.…"/>
          <p:cNvSpPr txBox="1"/>
          <p:nvPr/>
        </p:nvSpPr>
        <p:spPr>
          <a:xfrm>
            <a:off x="12250046" y="4127599"/>
            <a:ext cx="9462913" cy="1466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Remove the financial burden of an accident or illness. Make sure both your treatment and life expenses continue with no hold ups. so you can focus on what matters most - your recovery, your mind, and your family.</a:t>
            </a: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Visit </a:t>
            </a:r>
            <a:r>
              <a:rPr lang="en-US" sz="3000" dirty="0">
                <a:latin typeface="Arial" panose="020B0604020202020204" pitchFamily="34" charset="0"/>
                <a:cs typeface="Arial" panose="020B0604020202020204" pitchFamily="34" charset="0"/>
                <a:hlinkClick r:id="rId2"/>
              </a:rPr>
              <a:t>https://www.metlife.com.lb/individuals/accident-and-health-insurance/</a:t>
            </a:r>
            <a:r>
              <a:rPr lang="en-US" sz="3000" dirty="0">
                <a:latin typeface="Arial" panose="020B0604020202020204" pitchFamily="34" charset="0"/>
                <a:cs typeface="Arial" panose="020B0604020202020204" pitchFamily="34" charset="0"/>
              </a:rPr>
              <a:t>  </a:t>
            </a:r>
          </a:p>
          <a:p>
            <a:pPr algn="l">
              <a:defRPr sz="1600">
                <a:solidFill>
                  <a:srgbClr val="1A1A1A">
                    <a:alpha val="96704"/>
                  </a:srgbClr>
                </a:solidFill>
              </a:defRPr>
            </a:pP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#LifeComesFirst #Metlife #ProtectionExperts </a:t>
            </a:r>
            <a:r>
              <a:rPr lang="en-US" sz="3000" kern="1200" dirty="0">
                <a:solidFill>
                  <a:srgbClr val="000000"/>
                </a:solidFill>
                <a:latin typeface="Arial" panose="020B0604020202020204" pitchFamily="34" charset="0"/>
                <a:cs typeface="Arial" panose="020B0604020202020204" pitchFamily="34" charset="0"/>
              </a:rPr>
              <a:t>#Insurance #FamilyPlanning #FinancialPlanning #MetLifeLebanon #AccidentAndHealth</a:t>
            </a:r>
            <a:endParaRPr lang="en-US" sz="3000" i="1" kern="1200" dirty="0">
              <a:solidFill>
                <a:srgbClr val="000000"/>
              </a:solidFill>
              <a:latin typeface="Arial" panose="020B0604020202020204" pitchFamily="34" charset="0"/>
              <a:cs typeface="Arial" panose="020B0604020202020204" pitchFamily="34" charset="0"/>
            </a:endParaRPr>
          </a:p>
          <a:p>
            <a:pPr algn="l">
              <a:defRPr sz="1600">
                <a:solidFill>
                  <a:srgbClr val="1A1A1A">
                    <a:alpha val="96704"/>
                  </a:srgbClr>
                </a:solidFill>
              </a:defRPr>
            </a:pPr>
            <a:endParaRPr sz="3000" dirty="0">
              <a:latin typeface="Arial" panose="020B0604020202020204" pitchFamily="34" charset="0"/>
              <a:cs typeface="Arial" panose="020B0604020202020204" pitchFamily="34" charset="0"/>
            </a:endParaRPr>
          </a:p>
        </p:txBody>
      </p:sp>
      <p:sp>
        <p:nvSpPr>
          <p:cNvPr id="1406" name="Animated…"/>
          <p:cNvSpPr txBox="1"/>
          <p:nvPr/>
        </p:nvSpPr>
        <p:spPr>
          <a:xfrm>
            <a:off x="1459209" y="426797"/>
            <a:ext cx="11862344" cy="2311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5  - </a:t>
            </a:r>
            <a:r>
              <a:rPr lang="en-US" sz="4400" dirty="0"/>
              <a:t>Education Post</a:t>
            </a:r>
            <a:br>
              <a:rPr lang="en-US" sz="4400" dirty="0"/>
            </a:br>
            <a:r>
              <a:rPr lang="en-US" sz="4400" dirty="0"/>
              <a:t> </a:t>
            </a:r>
          </a:p>
          <a:p>
            <a:pPr algn="l" defTabSz="821531">
              <a:lnSpc>
                <a:spcPct val="80000"/>
              </a:lnSpc>
              <a:defRPr sz="2000" b="1">
                <a:solidFill>
                  <a:srgbClr val="000000"/>
                </a:solidFill>
              </a:defRPr>
            </a:pPr>
            <a:r>
              <a:rPr lang="en-US" sz="4400" dirty="0"/>
              <a:t>Hospitalization cover</a:t>
            </a:r>
          </a:p>
          <a:p>
            <a:pPr algn="l" defTabSz="821531">
              <a:lnSpc>
                <a:spcPct val="80000"/>
              </a:lnSpc>
              <a:defRPr sz="2000" b="1">
                <a:solidFill>
                  <a:srgbClr val="000000"/>
                </a:solidFill>
              </a:defRPr>
            </a:pPr>
            <a:endParaRPr sz="4400" dirty="0">
              <a:latin typeface="Arial" panose="020B0604020202020204" pitchFamily="34" charset="0"/>
              <a:cs typeface="Arial" panose="020B0604020202020204" pitchFamily="34" charset="0"/>
            </a:endParaRPr>
          </a:p>
        </p:txBody>
      </p:sp>
      <p:sp>
        <p:nvSpPr>
          <p:cNvPr id="57" name="Animated Posts…">
            <a:extLst>
              <a:ext uri="{FF2B5EF4-FFF2-40B4-BE49-F238E27FC236}">
                <a16:creationId xmlns:a16="http://schemas.microsoft.com/office/drawing/2014/main" id="{2A5862D4-0971-EE41-BE5E-38619F69420E}"/>
              </a:ext>
            </a:extLst>
          </p:cNvPr>
          <p:cNvSpPr txBox="1"/>
          <p:nvPr/>
        </p:nvSpPr>
        <p:spPr>
          <a:xfrm>
            <a:off x="12192000" y="3099475"/>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59" name="#LifeComesFirst #Metlife #ProtectionExperts">
            <a:extLst>
              <a:ext uri="{FF2B5EF4-FFF2-40B4-BE49-F238E27FC236}">
                <a16:creationId xmlns:a16="http://schemas.microsoft.com/office/drawing/2014/main" id="{D0924E81-F0E5-CE48-A257-2BE3CA97B76D}"/>
              </a:ext>
            </a:extLst>
          </p:cNvPr>
          <p:cNvSpPr txBox="1"/>
          <p:nvPr/>
        </p:nvSpPr>
        <p:spPr>
          <a:xfrm>
            <a:off x="11870869" y="11352513"/>
            <a:ext cx="10221269" cy="42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defRPr sz="1600">
                <a:solidFill>
                  <a:schemeClr val="accent1">
                    <a:lumOff val="-13575"/>
                  </a:schemeClr>
                </a:solidFill>
              </a:defRPr>
            </a:lvl1pPr>
          </a:lstStyle>
          <a:p>
            <a:endParaRPr sz="3000" dirty="0">
              <a:latin typeface="Arial" panose="020B0604020202020204" pitchFamily="34" charset="0"/>
              <a:cs typeface="Arial" panose="020B0604020202020204" pitchFamily="34" charset="0"/>
            </a:endParaRPr>
          </a:p>
        </p:txBody>
      </p:sp>
      <p:sp>
        <p:nvSpPr>
          <p:cNvPr id="10" name="Animated Posts…">
            <a:extLst>
              <a:ext uri="{FF2B5EF4-FFF2-40B4-BE49-F238E27FC236}">
                <a16:creationId xmlns:a16="http://schemas.microsoft.com/office/drawing/2014/main" id="{CA908B8B-A368-47F9-A58D-C57F3250DA6A}"/>
              </a:ext>
            </a:extLst>
          </p:cNvPr>
          <p:cNvSpPr txBox="1"/>
          <p:nvPr/>
        </p:nvSpPr>
        <p:spPr>
          <a:xfrm>
            <a:off x="4069415" y="2995074"/>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6F485D8-791B-4A54-80F4-E35BDF987ED7}"/>
              </a:ext>
            </a:extLst>
          </p:cNvPr>
          <p:cNvPicPr>
            <a:picLocks noChangeAspect="1"/>
          </p:cNvPicPr>
          <p:nvPr/>
        </p:nvPicPr>
        <p:blipFill>
          <a:blip r:embed="rId3"/>
          <a:stretch>
            <a:fillRect/>
          </a:stretch>
        </p:blipFill>
        <p:spPr>
          <a:xfrm>
            <a:off x="4069414" y="4128041"/>
            <a:ext cx="4339479" cy="5459918"/>
          </a:xfrm>
          <a:prstGeom prst="rect">
            <a:avLst/>
          </a:prstGeom>
        </p:spPr>
      </p:pic>
    </p:spTree>
    <p:extLst>
      <p:ext uri="{BB962C8B-B14F-4D97-AF65-F5344CB8AC3E}">
        <p14:creationId xmlns:p14="http://schemas.microsoft.com/office/powerpoint/2010/main" val="40581079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1" name="Make sure an accident or illness doesn’t impact your peace of mind. Whether education or housing costs, our Accident &amp; Health solutions cover your life expenses, not just medical costs should anything happen to you.…"/>
          <p:cNvSpPr txBox="1"/>
          <p:nvPr/>
        </p:nvSpPr>
        <p:spPr>
          <a:xfrm>
            <a:off x="12250046" y="4127599"/>
            <a:ext cx="9462913" cy="1466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With over 150 years of expertise in protection, we know the importance of covering your finances. Accident and Health Solutions helps to remove the financial burden of an accident or illness so you can focus on what matters most. </a:t>
            </a: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Visit </a:t>
            </a:r>
            <a:r>
              <a:rPr lang="en-US" sz="3000" dirty="0">
                <a:latin typeface="Arial" panose="020B0604020202020204" pitchFamily="34" charset="0"/>
                <a:cs typeface="Arial" panose="020B0604020202020204" pitchFamily="34" charset="0"/>
                <a:hlinkClick r:id="rId2"/>
              </a:rPr>
              <a:t>https://www.metlife.com.lb/individuals/accident-and-health-insurance/</a:t>
            </a:r>
            <a:r>
              <a:rPr lang="en-US" sz="3000" dirty="0">
                <a:latin typeface="Arial" panose="020B0604020202020204" pitchFamily="34" charset="0"/>
                <a:cs typeface="Arial" panose="020B0604020202020204" pitchFamily="34" charset="0"/>
              </a:rPr>
              <a:t>  </a:t>
            </a:r>
          </a:p>
          <a:p>
            <a:pPr algn="l">
              <a:defRPr sz="1600">
                <a:solidFill>
                  <a:srgbClr val="1A1A1A">
                    <a:alpha val="96704"/>
                  </a:srgbClr>
                </a:solidFill>
              </a:defRPr>
            </a:pP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#LifeComesFirst #Metlife #ProtectionExperts </a:t>
            </a:r>
            <a:r>
              <a:rPr lang="en-US" sz="3000" kern="1200" dirty="0">
                <a:solidFill>
                  <a:srgbClr val="000000"/>
                </a:solidFill>
                <a:latin typeface="Arial" panose="020B0604020202020204" pitchFamily="34" charset="0"/>
                <a:cs typeface="Arial" panose="020B0604020202020204" pitchFamily="34" charset="0"/>
              </a:rPr>
              <a:t>#Insurance #FamilyPlanning #FinancialPlanning #MetLifeLebanon #AccidentAndHealth</a:t>
            </a:r>
            <a:endParaRPr lang="en-US" sz="3000" i="1" kern="1200" dirty="0">
              <a:solidFill>
                <a:srgbClr val="000000"/>
              </a:solidFill>
              <a:latin typeface="Arial" panose="020B0604020202020204" pitchFamily="34" charset="0"/>
              <a:cs typeface="Arial" panose="020B0604020202020204" pitchFamily="34" charset="0"/>
            </a:endParaRPr>
          </a:p>
          <a:p>
            <a:pPr algn="l">
              <a:defRPr sz="1600">
                <a:solidFill>
                  <a:srgbClr val="1A1A1A">
                    <a:alpha val="96704"/>
                  </a:srgbClr>
                </a:solidFill>
              </a:defRPr>
            </a:pPr>
            <a:endParaRPr sz="3000" dirty="0">
              <a:latin typeface="Arial" panose="020B0604020202020204" pitchFamily="34" charset="0"/>
              <a:cs typeface="Arial" panose="020B0604020202020204" pitchFamily="34" charset="0"/>
            </a:endParaRPr>
          </a:p>
        </p:txBody>
      </p:sp>
      <p:sp>
        <p:nvSpPr>
          <p:cNvPr id="1406" name="Animated…"/>
          <p:cNvSpPr txBox="1"/>
          <p:nvPr/>
        </p:nvSpPr>
        <p:spPr>
          <a:xfrm>
            <a:off x="1459209" y="426797"/>
            <a:ext cx="11862344" cy="2311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6  - </a:t>
            </a:r>
            <a:r>
              <a:rPr lang="en-US" sz="4400" dirty="0"/>
              <a:t>Education Post</a:t>
            </a:r>
            <a:br>
              <a:rPr lang="en-US" sz="4400" dirty="0"/>
            </a:br>
            <a:r>
              <a:rPr lang="en-US" sz="4400" dirty="0"/>
              <a:t> </a:t>
            </a:r>
          </a:p>
          <a:p>
            <a:pPr algn="l" defTabSz="821531">
              <a:lnSpc>
                <a:spcPct val="80000"/>
              </a:lnSpc>
              <a:defRPr sz="2000" b="1">
                <a:solidFill>
                  <a:srgbClr val="000000"/>
                </a:solidFill>
              </a:defRPr>
            </a:pPr>
            <a:r>
              <a:rPr lang="en-US" sz="4400" dirty="0"/>
              <a:t>Critical Illness cover</a:t>
            </a:r>
          </a:p>
          <a:p>
            <a:pPr algn="l" defTabSz="821531">
              <a:lnSpc>
                <a:spcPct val="80000"/>
              </a:lnSpc>
              <a:defRPr sz="2000" b="1">
                <a:solidFill>
                  <a:srgbClr val="000000"/>
                </a:solidFill>
              </a:defRPr>
            </a:pPr>
            <a:endParaRPr sz="4400" dirty="0">
              <a:latin typeface="Arial" panose="020B0604020202020204" pitchFamily="34" charset="0"/>
              <a:cs typeface="Arial" panose="020B0604020202020204" pitchFamily="34" charset="0"/>
            </a:endParaRPr>
          </a:p>
        </p:txBody>
      </p:sp>
      <p:sp>
        <p:nvSpPr>
          <p:cNvPr id="57" name="Animated Posts…">
            <a:extLst>
              <a:ext uri="{FF2B5EF4-FFF2-40B4-BE49-F238E27FC236}">
                <a16:creationId xmlns:a16="http://schemas.microsoft.com/office/drawing/2014/main" id="{2A5862D4-0971-EE41-BE5E-38619F69420E}"/>
              </a:ext>
            </a:extLst>
          </p:cNvPr>
          <p:cNvSpPr txBox="1"/>
          <p:nvPr/>
        </p:nvSpPr>
        <p:spPr>
          <a:xfrm>
            <a:off x="12192000" y="3099475"/>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59" name="#LifeComesFirst #Metlife #ProtectionExperts">
            <a:extLst>
              <a:ext uri="{FF2B5EF4-FFF2-40B4-BE49-F238E27FC236}">
                <a16:creationId xmlns:a16="http://schemas.microsoft.com/office/drawing/2014/main" id="{D0924E81-F0E5-CE48-A257-2BE3CA97B76D}"/>
              </a:ext>
            </a:extLst>
          </p:cNvPr>
          <p:cNvSpPr txBox="1"/>
          <p:nvPr/>
        </p:nvSpPr>
        <p:spPr>
          <a:xfrm>
            <a:off x="11870869" y="11352513"/>
            <a:ext cx="10221269" cy="42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defRPr sz="1600">
                <a:solidFill>
                  <a:schemeClr val="accent1">
                    <a:lumOff val="-13575"/>
                  </a:schemeClr>
                </a:solidFill>
              </a:defRPr>
            </a:lvl1pPr>
          </a:lstStyle>
          <a:p>
            <a:endParaRPr sz="3000" dirty="0">
              <a:latin typeface="Arial" panose="020B0604020202020204" pitchFamily="34" charset="0"/>
              <a:cs typeface="Arial" panose="020B0604020202020204" pitchFamily="34" charset="0"/>
            </a:endParaRPr>
          </a:p>
        </p:txBody>
      </p:sp>
      <p:sp>
        <p:nvSpPr>
          <p:cNvPr id="10" name="Animated Posts…">
            <a:extLst>
              <a:ext uri="{FF2B5EF4-FFF2-40B4-BE49-F238E27FC236}">
                <a16:creationId xmlns:a16="http://schemas.microsoft.com/office/drawing/2014/main" id="{CA908B8B-A368-47F9-A58D-C57F3250DA6A}"/>
              </a:ext>
            </a:extLst>
          </p:cNvPr>
          <p:cNvSpPr txBox="1"/>
          <p:nvPr/>
        </p:nvSpPr>
        <p:spPr>
          <a:xfrm>
            <a:off x="4069415" y="2995074"/>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091E1A2-A6CB-4746-8210-75605ADBA808}"/>
              </a:ext>
            </a:extLst>
          </p:cNvPr>
          <p:cNvPicPr>
            <a:picLocks noChangeAspect="1"/>
          </p:cNvPicPr>
          <p:nvPr/>
        </p:nvPicPr>
        <p:blipFill>
          <a:blip r:embed="rId3"/>
          <a:stretch>
            <a:fillRect/>
          </a:stretch>
        </p:blipFill>
        <p:spPr>
          <a:xfrm>
            <a:off x="3945508" y="4232466"/>
            <a:ext cx="4696468" cy="5807460"/>
          </a:xfrm>
          <a:prstGeom prst="rect">
            <a:avLst/>
          </a:prstGeom>
        </p:spPr>
      </p:pic>
    </p:spTree>
    <p:extLst>
      <p:ext uri="{BB962C8B-B14F-4D97-AF65-F5344CB8AC3E}">
        <p14:creationId xmlns:p14="http://schemas.microsoft.com/office/powerpoint/2010/main" val="36244520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1" name="Make sure an accident or illness doesn’t impact your peace of mind. Whether education or housing costs, our Accident &amp; Health solutions cover your life expenses, not just medical costs should anything happen to you.…"/>
          <p:cNvSpPr txBox="1"/>
          <p:nvPr/>
        </p:nvSpPr>
        <p:spPr>
          <a:xfrm>
            <a:off x="12250046" y="4127599"/>
            <a:ext cx="9462913" cy="1466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Make sure an accident or illness doesn’t impact your finances. Whether education or housing costs, our Accident &amp; Health plan covers your life expenses, not just medical costs should anything happen to you.</a:t>
            </a: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Visit </a:t>
            </a:r>
            <a:r>
              <a:rPr lang="en-US" sz="3000" dirty="0">
                <a:latin typeface="Arial" panose="020B0604020202020204" pitchFamily="34" charset="0"/>
                <a:cs typeface="Arial" panose="020B0604020202020204" pitchFamily="34" charset="0"/>
                <a:hlinkClick r:id="rId2"/>
              </a:rPr>
              <a:t>https://www.metlife.com.lb/individuals/accident-and-health-insurance/</a:t>
            </a:r>
            <a:r>
              <a:rPr lang="en-US" sz="3000" dirty="0">
                <a:latin typeface="Arial" panose="020B0604020202020204" pitchFamily="34" charset="0"/>
                <a:cs typeface="Arial" panose="020B0604020202020204" pitchFamily="34" charset="0"/>
              </a:rPr>
              <a:t>  </a:t>
            </a:r>
          </a:p>
          <a:p>
            <a:pPr algn="l">
              <a:defRPr sz="1600">
                <a:solidFill>
                  <a:srgbClr val="1A1A1A">
                    <a:alpha val="96704"/>
                  </a:srgbClr>
                </a:solidFill>
              </a:defRPr>
            </a:pP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#LifeComesFirst #Metlife #ProtectionExperts </a:t>
            </a:r>
            <a:r>
              <a:rPr lang="en-US" sz="3000" kern="1200" dirty="0">
                <a:solidFill>
                  <a:srgbClr val="000000"/>
                </a:solidFill>
                <a:latin typeface="Arial" panose="020B0604020202020204" pitchFamily="34" charset="0"/>
                <a:cs typeface="Arial" panose="020B0604020202020204" pitchFamily="34" charset="0"/>
              </a:rPr>
              <a:t>#Insurance #FamilyPlanning #FinancialPlanning #MetLifeLebanon #AccidentAndHealth</a:t>
            </a:r>
            <a:endParaRPr lang="en-US" sz="3000" i="1" kern="1200" dirty="0">
              <a:solidFill>
                <a:srgbClr val="000000"/>
              </a:solidFill>
              <a:latin typeface="Arial" panose="020B0604020202020204" pitchFamily="34" charset="0"/>
              <a:cs typeface="Arial" panose="020B0604020202020204" pitchFamily="34" charset="0"/>
            </a:endParaRPr>
          </a:p>
          <a:p>
            <a:pPr algn="l">
              <a:defRPr sz="1600">
                <a:solidFill>
                  <a:srgbClr val="1A1A1A">
                    <a:alpha val="96704"/>
                  </a:srgbClr>
                </a:solidFill>
              </a:defRPr>
            </a:pPr>
            <a:endParaRPr sz="3000" dirty="0">
              <a:latin typeface="Arial" panose="020B0604020202020204" pitchFamily="34" charset="0"/>
              <a:cs typeface="Arial" panose="020B0604020202020204" pitchFamily="34" charset="0"/>
            </a:endParaRPr>
          </a:p>
        </p:txBody>
      </p:sp>
      <p:sp>
        <p:nvSpPr>
          <p:cNvPr id="1406" name="Animated…"/>
          <p:cNvSpPr txBox="1"/>
          <p:nvPr/>
        </p:nvSpPr>
        <p:spPr>
          <a:xfrm>
            <a:off x="1459209" y="629930"/>
            <a:ext cx="11862344" cy="19047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7  - </a:t>
            </a:r>
            <a:r>
              <a:rPr lang="en-US" sz="4400" b="1" dirty="0"/>
              <a:t>Benefits of A&amp;H</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solidFill>
                  <a:srgbClr val="000000"/>
                </a:solidFill>
              </a:defRPr>
            </a:pPr>
            <a:r>
              <a:rPr lang="en-US" sz="4400" b="1" dirty="0"/>
              <a:t>Experts in protection</a:t>
            </a:r>
          </a:p>
          <a:p>
            <a:pPr algn="l" defTabSz="821531">
              <a:lnSpc>
                <a:spcPct val="80000"/>
              </a:lnSpc>
              <a:defRPr sz="2000" b="1">
                <a:solidFill>
                  <a:srgbClr val="000000"/>
                </a:solidFill>
              </a:defRPr>
            </a:pPr>
            <a:endParaRPr sz="4400" dirty="0">
              <a:latin typeface="Arial" panose="020B0604020202020204" pitchFamily="34" charset="0"/>
              <a:cs typeface="Arial" panose="020B0604020202020204" pitchFamily="34" charset="0"/>
            </a:endParaRPr>
          </a:p>
        </p:txBody>
      </p:sp>
      <p:sp>
        <p:nvSpPr>
          <p:cNvPr id="57" name="Animated Posts…">
            <a:extLst>
              <a:ext uri="{FF2B5EF4-FFF2-40B4-BE49-F238E27FC236}">
                <a16:creationId xmlns:a16="http://schemas.microsoft.com/office/drawing/2014/main" id="{2A5862D4-0971-EE41-BE5E-38619F69420E}"/>
              </a:ext>
            </a:extLst>
          </p:cNvPr>
          <p:cNvSpPr txBox="1"/>
          <p:nvPr/>
        </p:nvSpPr>
        <p:spPr>
          <a:xfrm>
            <a:off x="12192000" y="3099475"/>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59" name="#LifeComesFirst #Metlife #ProtectionExperts">
            <a:extLst>
              <a:ext uri="{FF2B5EF4-FFF2-40B4-BE49-F238E27FC236}">
                <a16:creationId xmlns:a16="http://schemas.microsoft.com/office/drawing/2014/main" id="{D0924E81-F0E5-CE48-A257-2BE3CA97B76D}"/>
              </a:ext>
            </a:extLst>
          </p:cNvPr>
          <p:cNvSpPr txBox="1"/>
          <p:nvPr/>
        </p:nvSpPr>
        <p:spPr>
          <a:xfrm>
            <a:off x="11870869" y="11352513"/>
            <a:ext cx="10221269" cy="42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defRPr sz="1600">
                <a:solidFill>
                  <a:schemeClr val="accent1">
                    <a:lumOff val="-13575"/>
                  </a:schemeClr>
                </a:solidFill>
              </a:defRPr>
            </a:lvl1pPr>
          </a:lstStyle>
          <a:p>
            <a:endParaRPr sz="3000" dirty="0">
              <a:latin typeface="Arial" panose="020B0604020202020204" pitchFamily="34" charset="0"/>
              <a:cs typeface="Arial" panose="020B0604020202020204" pitchFamily="34" charset="0"/>
            </a:endParaRPr>
          </a:p>
        </p:txBody>
      </p:sp>
      <p:sp>
        <p:nvSpPr>
          <p:cNvPr id="10" name="Animated Posts…">
            <a:extLst>
              <a:ext uri="{FF2B5EF4-FFF2-40B4-BE49-F238E27FC236}">
                <a16:creationId xmlns:a16="http://schemas.microsoft.com/office/drawing/2014/main" id="{CA908B8B-A368-47F9-A58D-C57F3250DA6A}"/>
              </a:ext>
            </a:extLst>
          </p:cNvPr>
          <p:cNvSpPr txBox="1"/>
          <p:nvPr/>
        </p:nvSpPr>
        <p:spPr>
          <a:xfrm>
            <a:off x="4069415" y="2995074"/>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A74C092-D1E4-4BD8-8714-1B1726470E5D}"/>
              </a:ext>
            </a:extLst>
          </p:cNvPr>
          <p:cNvPicPr>
            <a:picLocks noChangeAspect="1"/>
          </p:cNvPicPr>
          <p:nvPr/>
        </p:nvPicPr>
        <p:blipFill>
          <a:blip r:embed="rId3"/>
          <a:stretch>
            <a:fillRect/>
          </a:stretch>
        </p:blipFill>
        <p:spPr>
          <a:xfrm>
            <a:off x="4383460" y="4350707"/>
            <a:ext cx="3810281" cy="4758293"/>
          </a:xfrm>
          <a:prstGeom prst="rect">
            <a:avLst/>
          </a:prstGeom>
        </p:spPr>
      </p:pic>
    </p:spTree>
    <p:extLst>
      <p:ext uri="{BB962C8B-B14F-4D97-AF65-F5344CB8AC3E}">
        <p14:creationId xmlns:p14="http://schemas.microsoft.com/office/powerpoint/2010/main" val="39694991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1" name="Make sure an accident or illness doesn’t impact your peace of mind. Whether education or housing costs, our Accident &amp; Health solutions cover your life expenses, not just medical costs should anything happen to you.…"/>
          <p:cNvSpPr txBox="1"/>
          <p:nvPr/>
        </p:nvSpPr>
        <p:spPr>
          <a:xfrm>
            <a:off x="12250046" y="4127599"/>
            <a:ext cx="9462913" cy="1466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defTabSz="1828800" hangingPunct="1">
              <a:defRPr/>
            </a:pPr>
            <a:r>
              <a:rPr lang="en-US" sz="3200" kern="1200" dirty="0">
                <a:solidFill>
                  <a:srgbClr val="000000"/>
                </a:solidFill>
                <a:latin typeface="Arial" panose="020B0604020202020204" pitchFamily="34" charset="0"/>
                <a:cs typeface="Arial" panose="020B0604020202020204" pitchFamily="34" charset="0"/>
              </a:rPr>
              <a:t>With over 150 years of global expertise in protection, we know the importance of covering your life and family’s future. </a:t>
            </a:r>
          </a:p>
          <a:p>
            <a:pPr algn="l" defTabSz="1828800" hangingPunct="1">
              <a:defRPr/>
            </a:pPr>
            <a:endParaRPr lang="en-US" sz="3200" kern="1200" dirty="0">
              <a:solidFill>
                <a:srgbClr val="000000"/>
              </a:solidFill>
              <a:latin typeface="Arial" panose="020B0604020202020204" pitchFamily="34" charset="0"/>
              <a:cs typeface="Arial" panose="020B0604020202020204" pitchFamily="34" charset="0"/>
            </a:endParaRPr>
          </a:p>
          <a:p>
            <a:pPr algn="l" defTabSz="1828800" hangingPunct="1">
              <a:defRPr/>
            </a:pPr>
            <a:r>
              <a:rPr lang="en-US" sz="3200" dirty="0">
                <a:latin typeface="Arial" panose="020B0604020202020204" pitchFamily="34" charset="0"/>
                <a:cs typeface="Arial" panose="020B0604020202020204" pitchFamily="34" charset="0"/>
              </a:rPr>
              <a:t>Visit </a:t>
            </a:r>
            <a:r>
              <a:rPr lang="en-US" sz="3200" dirty="0">
                <a:latin typeface="Arial" panose="020B0604020202020204" pitchFamily="34" charset="0"/>
                <a:cs typeface="Arial" panose="020B0604020202020204" pitchFamily="34" charset="0"/>
                <a:hlinkClick r:id="rId2"/>
              </a:rPr>
              <a:t>https://www.metlife.com.lb/individuals/accident-and-health-insurance/</a:t>
            </a:r>
            <a:r>
              <a:rPr lang="en-US" sz="3200" dirty="0">
                <a:latin typeface="Arial" panose="020B0604020202020204" pitchFamily="34" charset="0"/>
                <a:cs typeface="Arial" panose="020B0604020202020204" pitchFamily="34" charset="0"/>
              </a:rPr>
              <a:t>  </a:t>
            </a:r>
          </a:p>
          <a:p>
            <a:pPr algn="l">
              <a:defRPr sz="1600">
                <a:solidFill>
                  <a:srgbClr val="1A1A1A">
                    <a:alpha val="96704"/>
                  </a:srgbClr>
                </a:solidFill>
              </a:defRPr>
            </a:pPr>
            <a:endParaRPr lang="en-US" sz="3000" dirty="0">
              <a:latin typeface="Arial" panose="020B0604020202020204" pitchFamily="34" charset="0"/>
              <a:cs typeface="Arial" panose="020B0604020202020204" pitchFamily="34" charset="0"/>
            </a:endParaRPr>
          </a:p>
          <a:p>
            <a:pPr algn="l">
              <a:defRPr sz="1600">
                <a:solidFill>
                  <a:srgbClr val="1A1A1A">
                    <a:alpha val="96704"/>
                  </a:srgbClr>
                </a:solidFill>
              </a:defRPr>
            </a:pPr>
            <a:r>
              <a:rPr lang="en-US" sz="3000" dirty="0">
                <a:latin typeface="Arial" panose="020B0604020202020204" pitchFamily="34" charset="0"/>
                <a:cs typeface="Arial" panose="020B0604020202020204" pitchFamily="34" charset="0"/>
              </a:rPr>
              <a:t>#LifeComesFirst #Metlife #ProtectionExperts </a:t>
            </a:r>
            <a:r>
              <a:rPr lang="en-US" sz="3000" kern="1200" dirty="0">
                <a:solidFill>
                  <a:srgbClr val="000000"/>
                </a:solidFill>
                <a:latin typeface="Arial" panose="020B0604020202020204" pitchFamily="34" charset="0"/>
                <a:cs typeface="Arial" panose="020B0604020202020204" pitchFamily="34" charset="0"/>
              </a:rPr>
              <a:t>#Insurance #FamilyPlanning #FinancialPlanning #MetLifeLebanon #AccidentAndHealth</a:t>
            </a:r>
            <a:endParaRPr lang="en-US" sz="3000" i="1" kern="1200" dirty="0">
              <a:solidFill>
                <a:srgbClr val="000000"/>
              </a:solidFill>
              <a:latin typeface="Arial" panose="020B0604020202020204" pitchFamily="34" charset="0"/>
              <a:cs typeface="Arial" panose="020B0604020202020204" pitchFamily="34" charset="0"/>
            </a:endParaRPr>
          </a:p>
          <a:p>
            <a:pPr algn="l">
              <a:defRPr sz="1600">
                <a:solidFill>
                  <a:srgbClr val="1A1A1A">
                    <a:alpha val="96704"/>
                  </a:srgbClr>
                </a:solidFill>
              </a:defRPr>
            </a:pPr>
            <a:endParaRPr sz="3000" dirty="0">
              <a:latin typeface="Arial" panose="020B0604020202020204" pitchFamily="34" charset="0"/>
              <a:cs typeface="Arial" panose="020B0604020202020204" pitchFamily="34" charset="0"/>
            </a:endParaRPr>
          </a:p>
        </p:txBody>
      </p:sp>
      <p:sp>
        <p:nvSpPr>
          <p:cNvPr id="1406" name="Animated…"/>
          <p:cNvSpPr txBox="1"/>
          <p:nvPr/>
        </p:nvSpPr>
        <p:spPr>
          <a:xfrm>
            <a:off x="1459209" y="1239327"/>
            <a:ext cx="11862344" cy="685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4400" dirty="0">
                <a:latin typeface="Arial" panose="020B0604020202020204" pitchFamily="34" charset="0"/>
                <a:cs typeface="Arial" panose="020B0604020202020204" pitchFamily="34" charset="0"/>
              </a:rPr>
              <a:t>POST 8</a:t>
            </a:r>
            <a:endParaRPr sz="4400" dirty="0">
              <a:latin typeface="Arial" panose="020B0604020202020204" pitchFamily="34" charset="0"/>
              <a:cs typeface="Arial" panose="020B0604020202020204" pitchFamily="34" charset="0"/>
            </a:endParaRPr>
          </a:p>
        </p:txBody>
      </p:sp>
      <p:sp>
        <p:nvSpPr>
          <p:cNvPr id="57" name="Animated Posts…">
            <a:extLst>
              <a:ext uri="{FF2B5EF4-FFF2-40B4-BE49-F238E27FC236}">
                <a16:creationId xmlns:a16="http://schemas.microsoft.com/office/drawing/2014/main" id="{2A5862D4-0971-EE41-BE5E-38619F69420E}"/>
              </a:ext>
            </a:extLst>
          </p:cNvPr>
          <p:cNvSpPr txBox="1"/>
          <p:nvPr/>
        </p:nvSpPr>
        <p:spPr>
          <a:xfrm>
            <a:off x="12192000" y="3099475"/>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English Caption</a:t>
            </a:r>
            <a:endParaRPr sz="3000" dirty="0">
              <a:latin typeface="Arial" panose="020B0604020202020204" pitchFamily="34" charset="0"/>
              <a:cs typeface="Arial" panose="020B0604020202020204" pitchFamily="34" charset="0"/>
            </a:endParaRPr>
          </a:p>
        </p:txBody>
      </p:sp>
      <p:sp>
        <p:nvSpPr>
          <p:cNvPr id="59" name="#LifeComesFirst #Metlife #ProtectionExperts">
            <a:extLst>
              <a:ext uri="{FF2B5EF4-FFF2-40B4-BE49-F238E27FC236}">
                <a16:creationId xmlns:a16="http://schemas.microsoft.com/office/drawing/2014/main" id="{D0924E81-F0E5-CE48-A257-2BE3CA97B76D}"/>
              </a:ext>
            </a:extLst>
          </p:cNvPr>
          <p:cNvSpPr txBox="1"/>
          <p:nvPr/>
        </p:nvSpPr>
        <p:spPr>
          <a:xfrm>
            <a:off x="11870869" y="11352513"/>
            <a:ext cx="10221269" cy="427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defRPr sz="1600">
                <a:solidFill>
                  <a:schemeClr val="accent1">
                    <a:lumOff val="-13575"/>
                  </a:schemeClr>
                </a:solidFill>
              </a:defRPr>
            </a:lvl1pPr>
          </a:lstStyle>
          <a:p>
            <a:endParaRPr sz="3000" dirty="0">
              <a:latin typeface="Arial" panose="020B0604020202020204" pitchFamily="34" charset="0"/>
              <a:cs typeface="Arial" panose="020B0604020202020204" pitchFamily="34" charset="0"/>
            </a:endParaRPr>
          </a:p>
        </p:txBody>
      </p:sp>
      <p:sp>
        <p:nvSpPr>
          <p:cNvPr id="10" name="Animated Posts…">
            <a:extLst>
              <a:ext uri="{FF2B5EF4-FFF2-40B4-BE49-F238E27FC236}">
                <a16:creationId xmlns:a16="http://schemas.microsoft.com/office/drawing/2014/main" id="{CA908B8B-A368-47F9-A58D-C57F3250DA6A}"/>
              </a:ext>
            </a:extLst>
          </p:cNvPr>
          <p:cNvSpPr txBox="1"/>
          <p:nvPr/>
        </p:nvSpPr>
        <p:spPr>
          <a:xfrm>
            <a:off x="4069415" y="2995074"/>
            <a:ext cx="3330774"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defTabSz="821531">
              <a:lnSpc>
                <a:spcPct val="80000"/>
              </a:lnSpc>
              <a:defRPr sz="2000" b="1">
                <a:solidFill>
                  <a:srgbClr val="000000"/>
                </a:solidFill>
              </a:defRPr>
            </a:pPr>
            <a:r>
              <a:rPr lang="en-US" sz="3000" dirty="0">
                <a:latin typeface="Arial" panose="020B0604020202020204" pitchFamily="34" charset="0"/>
                <a:cs typeface="Arial" panose="020B0604020202020204" pitchFamily="34" charset="0"/>
              </a:rPr>
              <a:t>Short video</a:t>
            </a:r>
            <a:endParaRPr sz="3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7D6237E-A920-4E61-98CC-B06A71FBE38B}"/>
              </a:ext>
            </a:extLst>
          </p:cNvPr>
          <p:cNvPicPr>
            <a:picLocks noChangeAspect="1"/>
          </p:cNvPicPr>
          <p:nvPr/>
        </p:nvPicPr>
        <p:blipFill>
          <a:blip r:embed="rId3"/>
          <a:stretch>
            <a:fillRect/>
          </a:stretch>
        </p:blipFill>
        <p:spPr>
          <a:xfrm>
            <a:off x="4069414" y="4127598"/>
            <a:ext cx="4644279" cy="5781653"/>
          </a:xfrm>
          <a:prstGeom prst="rect">
            <a:avLst/>
          </a:prstGeom>
        </p:spPr>
      </p:pic>
    </p:spTree>
    <p:extLst>
      <p:ext uri="{BB962C8B-B14F-4D97-AF65-F5344CB8AC3E}">
        <p14:creationId xmlns:p14="http://schemas.microsoft.com/office/powerpoint/2010/main" val="3824924146"/>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owerpoint Theme (1)">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owerpoint Theme" id="{61133558-2D25-43D5-A469-5911154DC3CE}" vid="{7843E824-E8CB-48F4-9BEB-B8379D92B534}"/>
    </a:ext>
  </a:extLst>
</a:theme>
</file>

<file path=ppt/theme/theme2.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27783</TotalTime>
  <Words>663</Words>
  <Application>Microsoft Office PowerPoint</Application>
  <PresentationFormat>Custom</PresentationFormat>
  <Paragraphs>69</Paragraphs>
  <Slides>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Arial</vt:lpstr>
      <vt:lpstr>Century Gothic</vt:lpstr>
      <vt:lpstr>Georgia</vt:lpstr>
      <vt:lpstr>Georgia Bold</vt:lpstr>
      <vt:lpstr>Helvetica Neue</vt:lpstr>
      <vt:lpstr>Helvetica Neue Light</vt:lpstr>
      <vt:lpstr>Helvetica Neue Medium</vt:lpstr>
      <vt:lpstr>Lucida Grande</vt:lpstr>
      <vt:lpstr>MetLife Circular</vt:lpstr>
      <vt:lpstr>Wingdings 3</vt:lpstr>
      <vt:lpstr>Powerpoint Theme (1)</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Beckdash, Hiba</dc:creator>
  <cp:lastModifiedBy>Beckdash, Hiba</cp:lastModifiedBy>
  <cp:revision>211</cp:revision>
  <dcterms:modified xsi:type="dcterms:W3CDTF">2021-09-13T07:17:26Z</dcterms:modified>
</cp:coreProperties>
</file>