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16"/>
  </p:notesMasterIdLst>
  <p:sldIdLst>
    <p:sldId id="3069" r:id="rId6"/>
    <p:sldId id="3083" r:id="rId7"/>
    <p:sldId id="3071" r:id="rId8"/>
    <p:sldId id="3073" r:id="rId9"/>
    <p:sldId id="3072" r:id="rId10"/>
    <p:sldId id="3084" r:id="rId11"/>
    <p:sldId id="3086" r:id="rId12"/>
    <p:sldId id="3087" r:id="rId13"/>
    <p:sldId id="3076" r:id="rId14"/>
    <p:sldId id="2323" r:id="rId15"/>
  </p:sldIdLst>
  <p:sldSz cx="12192000" cy="6858000"/>
  <p:notesSz cx="6858000" cy="9144000"/>
  <p:defaultTextStyle>
    <a:defPPr>
      <a:defRPr lang="en-US"/>
    </a:defPPr>
    <a:lvl1pPr marL="0" algn="l" defTabSz="914014" rtl="0" eaLnBrk="1" latinLnBrk="0" hangingPunct="1">
      <a:defRPr sz="1900" kern="1200">
        <a:solidFill>
          <a:schemeClr val="tx1"/>
        </a:solidFill>
        <a:latin typeface="+mn-lt"/>
        <a:ea typeface="+mn-ea"/>
        <a:cs typeface="+mn-cs"/>
      </a:defRPr>
    </a:lvl1pPr>
    <a:lvl2pPr marL="456999" algn="l" defTabSz="914014" rtl="0" eaLnBrk="1" latinLnBrk="0" hangingPunct="1">
      <a:defRPr sz="1900" kern="1200">
        <a:solidFill>
          <a:schemeClr val="tx1"/>
        </a:solidFill>
        <a:latin typeface="+mn-lt"/>
        <a:ea typeface="+mn-ea"/>
        <a:cs typeface="+mn-cs"/>
      </a:defRPr>
    </a:lvl2pPr>
    <a:lvl3pPr marL="914014" algn="l" defTabSz="914014" rtl="0" eaLnBrk="1" latinLnBrk="0" hangingPunct="1">
      <a:defRPr sz="1900" kern="1200">
        <a:solidFill>
          <a:schemeClr val="tx1"/>
        </a:solidFill>
        <a:latin typeface="+mn-lt"/>
        <a:ea typeface="+mn-ea"/>
        <a:cs typeface="+mn-cs"/>
      </a:defRPr>
    </a:lvl3pPr>
    <a:lvl4pPr marL="1371022" algn="l" defTabSz="914014" rtl="0" eaLnBrk="1" latinLnBrk="0" hangingPunct="1">
      <a:defRPr sz="1900" kern="1200">
        <a:solidFill>
          <a:schemeClr val="tx1"/>
        </a:solidFill>
        <a:latin typeface="+mn-lt"/>
        <a:ea typeface="+mn-ea"/>
        <a:cs typeface="+mn-cs"/>
      </a:defRPr>
    </a:lvl4pPr>
    <a:lvl5pPr marL="1828029" algn="l" defTabSz="914014" rtl="0" eaLnBrk="1" latinLnBrk="0" hangingPunct="1">
      <a:defRPr sz="1900" kern="1200">
        <a:solidFill>
          <a:schemeClr val="tx1"/>
        </a:solidFill>
        <a:latin typeface="+mn-lt"/>
        <a:ea typeface="+mn-ea"/>
        <a:cs typeface="+mn-cs"/>
      </a:defRPr>
    </a:lvl5pPr>
    <a:lvl6pPr marL="2285046" algn="l" defTabSz="914014" rtl="0" eaLnBrk="1" latinLnBrk="0" hangingPunct="1">
      <a:defRPr sz="1900" kern="1200">
        <a:solidFill>
          <a:schemeClr val="tx1"/>
        </a:solidFill>
        <a:latin typeface="+mn-lt"/>
        <a:ea typeface="+mn-ea"/>
        <a:cs typeface="+mn-cs"/>
      </a:defRPr>
    </a:lvl6pPr>
    <a:lvl7pPr marL="2742042" algn="l" defTabSz="914014" rtl="0" eaLnBrk="1" latinLnBrk="0" hangingPunct="1">
      <a:defRPr sz="1900" kern="1200">
        <a:solidFill>
          <a:schemeClr val="tx1"/>
        </a:solidFill>
        <a:latin typeface="+mn-lt"/>
        <a:ea typeface="+mn-ea"/>
        <a:cs typeface="+mn-cs"/>
      </a:defRPr>
    </a:lvl7pPr>
    <a:lvl8pPr marL="3199040" algn="l" defTabSz="914014" rtl="0" eaLnBrk="1" latinLnBrk="0" hangingPunct="1">
      <a:defRPr sz="1900" kern="1200">
        <a:solidFill>
          <a:schemeClr val="tx1"/>
        </a:solidFill>
        <a:latin typeface="+mn-lt"/>
        <a:ea typeface="+mn-ea"/>
        <a:cs typeface="+mn-cs"/>
      </a:defRPr>
    </a:lvl8pPr>
    <a:lvl9pPr marL="3656039" algn="l" defTabSz="91401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orient="horz" pos="1820" userDrawn="1">
          <p15:clr>
            <a:srgbClr val="A4A3A4"/>
          </p15:clr>
        </p15:guide>
        <p15:guide id="4" pos="1992" userDrawn="1">
          <p15:clr>
            <a:srgbClr val="A4A3A4"/>
          </p15:clr>
        </p15:guide>
        <p15:guide id="5" orient="horz" pos="1956" userDrawn="1">
          <p15:clr>
            <a:srgbClr val="A4A3A4"/>
          </p15:clr>
        </p15:guide>
        <p15:guide id="6" pos="44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E2B"/>
    <a:srgbClr val="008BA4"/>
    <a:srgbClr val="E0DBD6"/>
    <a:srgbClr val="007BB6"/>
    <a:srgbClr val="4267B2"/>
    <a:srgbClr val="CFC8C2"/>
    <a:srgbClr val="CD262E"/>
    <a:srgbClr val="EC0002"/>
    <a:srgbClr val="646A6E"/>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36" autoAdjust="0"/>
    <p:restoredTop sz="94667" autoAdjust="0"/>
  </p:normalViewPr>
  <p:slideViewPr>
    <p:cSldViewPr snapToGrid="0" showGuides="1">
      <p:cViewPr varScale="1">
        <p:scale>
          <a:sx n="108" d="100"/>
          <a:sy n="108" d="100"/>
        </p:scale>
        <p:origin x="354" y="102"/>
      </p:cViewPr>
      <p:guideLst>
        <p:guide orient="horz" pos="2160"/>
        <p:guide pos="3864"/>
        <p:guide orient="horz" pos="1820"/>
        <p:guide pos="1992"/>
        <p:guide orient="horz" pos="1956"/>
        <p:guide pos="440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5B7CA-7D77-47D5-A81D-3604010C50C2}"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7360C8-3A5C-4FB0-9B56-DD95E6844E00}" type="slidenum">
              <a:rPr lang="en-US" smtClean="0"/>
              <a:t>‹#›</a:t>
            </a:fld>
            <a:endParaRPr lang="en-US"/>
          </a:p>
        </p:txBody>
      </p:sp>
    </p:spTree>
    <p:extLst>
      <p:ext uri="{BB962C8B-B14F-4D97-AF65-F5344CB8AC3E}">
        <p14:creationId xmlns:p14="http://schemas.microsoft.com/office/powerpoint/2010/main" val="1299991304"/>
      </p:ext>
    </p:extLst>
  </p:cSld>
  <p:clrMap bg1="lt1" tx1="dk1" bg2="lt2" tx2="dk2" accent1="accent1" accent2="accent2" accent3="accent3" accent4="accent4" accent5="accent5" accent6="accent6" hlink="hlink" folHlink="folHlink"/>
  <p:notesStyle>
    <a:lvl1pPr marL="0" algn="l" defTabSz="914014" rtl="0" eaLnBrk="1" latinLnBrk="0" hangingPunct="1">
      <a:defRPr sz="1200" kern="1200">
        <a:solidFill>
          <a:schemeClr val="tx1"/>
        </a:solidFill>
        <a:latin typeface="+mn-lt"/>
        <a:ea typeface="+mn-ea"/>
        <a:cs typeface="+mn-cs"/>
      </a:defRPr>
    </a:lvl1pPr>
    <a:lvl2pPr marL="456999" algn="l" defTabSz="914014" rtl="0" eaLnBrk="1" latinLnBrk="0" hangingPunct="1">
      <a:defRPr sz="1200" kern="1200">
        <a:solidFill>
          <a:schemeClr val="tx1"/>
        </a:solidFill>
        <a:latin typeface="+mn-lt"/>
        <a:ea typeface="+mn-ea"/>
        <a:cs typeface="+mn-cs"/>
      </a:defRPr>
    </a:lvl2pPr>
    <a:lvl3pPr marL="914014" algn="l" defTabSz="914014" rtl="0" eaLnBrk="1" latinLnBrk="0" hangingPunct="1">
      <a:defRPr sz="1200" kern="1200">
        <a:solidFill>
          <a:schemeClr val="tx1"/>
        </a:solidFill>
        <a:latin typeface="+mn-lt"/>
        <a:ea typeface="+mn-ea"/>
        <a:cs typeface="+mn-cs"/>
      </a:defRPr>
    </a:lvl3pPr>
    <a:lvl4pPr marL="1371022" algn="l" defTabSz="914014" rtl="0" eaLnBrk="1" latinLnBrk="0" hangingPunct="1">
      <a:defRPr sz="1200" kern="1200">
        <a:solidFill>
          <a:schemeClr val="tx1"/>
        </a:solidFill>
        <a:latin typeface="+mn-lt"/>
        <a:ea typeface="+mn-ea"/>
        <a:cs typeface="+mn-cs"/>
      </a:defRPr>
    </a:lvl4pPr>
    <a:lvl5pPr marL="1828029" algn="l" defTabSz="914014" rtl="0" eaLnBrk="1" latinLnBrk="0" hangingPunct="1">
      <a:defRPr sz="1200" kern="1200">
        <a:solidFill>
          <a:schemeClr val="tx1"/>
        </a:solidFill>
        <a:latin typeface="+mn-lt"/>
        <a:ea typeface="+mn-ea"/>
        <a:cs typeface="+mn-cs"/>
      </a:defRPr>
    </a:lvl5pPr>
    <a:lvl6pPr marL="2285046" algn="l" defTabSz="914014" rtl="0" eaLnBrk="1" latinLnBrk="0" hangingPunct="1">
      <a:defRPr sz="1200" kern="1200">
        <a:solidFill>
          <a:schemeClr val="tx1"/>
        </a:solidFill>
        <a:latin typeface="+mn-lt"/>
        <a:ea typeface="+mn-ea"/>
        <a:cs typeface="+mn-cs"/>
      </a:defRPr>
    </a:lvl6pPr>
    <a:lvl7pPr marL="2742042" algn="l" defTabSz="914014" rtl="0" eaLnBrk="1" latinLnBrk="0" hangingPunct="1">
      <a:defRPr sz="1200" kern="1200">
        <a:solidFill>
          <a:schemeClr val="tx1"/>
        </a:solidFill>
        <a:latin typeface="+mn-lt"/>
        <a:ea typeface="+mn-ea"/>
        <a:cs typeface="+mn-cs"/>
      </a:defRPr>
    </a:lvl7pPr>
    <a:lvl8pPr marL="3199040" algn="l" defTabSz="914014" rtl="0" eaLnBrk="1" latinLnBrk="0" hangingPunct="1">
      <a:defRPr sz="1200" kern="1200">
        <a:solidFill>
          <a:schemeClr val="tx1"/>
        </a:solidFill>
        <a:latin typeface="+mn-lt"/>
        <a:ea typeface="+mn-ea"/>
        <a:cs typeface="+mn-cs"/>
      </a:defRPr>
    </a:lvl8pPr>
    <a:lvl9pPr marL="3656039" algn="l" defTabSz="91401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7360C8-3A5C-4FB0-9B56-DD95E6844E00}" type="slidenum">
              <a:rPr lang="en-US" smtClean="0"/>
              <a:t>10</a:t>
            </a:fld>
            <a:endParaRPr lang="en-US"/>
          </a:p>
        </p:txBody>
      </p:sp>
    </p:spTree>
    <p:extLst>
      <p:ext uri="{BB962C8B-B14F-4D97-AF65-F5344CB8AC3E}">
        <p14:creationId xmlns:p14="http://schemas.microsoft.com/office/powerpoint/2010/main" val="54176310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B2744C4-2E45-45D7-8961-73E824EEB55A}"/>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saturation sat="102000"/>
                    </a14:imgEffect>
                    <a14:imgEffect>
                      <a14:brightnessContrast contrast="-18000"/>
                    </a14:imgEffect>
                  </a14:imgLayer>
                </a14:imgProps>
              </a:ext>
              <a:ext uri="{28A0092B-C50C-407E-A947-70E740481C1C}">
                <a14:useLocalDpi xmlns:a14="http://schemas.microsoft.com/office/drawing/2010/main"/>
              </a:ext>
            </a:extLst>
          </a:blip>
          <a:stretch>
            <a:fillRect/>
          </a:stretch>
        </p:blipFill>
        <p:spPr>
          <a:xfrm>
            <a:off x="0" y="11673"/>
            <a:ext cx="12192000" cy="6858000"/>
          </a:xfrm>
          <a:prstGeom prst="rect">
            <a:avLst/>
          </a:prstGeom>
        </p:spPr>
      </p:pic>
      <p:sp>
        <p:nvSpPr>
          <p:cNvPr id="9" name="Title 1"/>
          <p:cNvSpPr>
            <a:spLocks noGrp="1"/>
          </p:cNvSpPr>
          <p:nvPr>
            <p:ph type="ctrTitle"/>
          </p:nvPr>
        </p:nvSpPr>
        <p:spPr>
          <a:xfrm>
            <a:off x="918302" y="3683121"/>
            <a:ext cx="8174898" cy="1395773"/>
          </a:xfrm>
          <a:noFill/>
          <a:effectLst/>
        </p:spPr>
        <p:txBody>
          <a:bodyPr lIns="0" tIns="0" rIns="0" bIns="0" anchor="b" anchorCtr="0">
            <a:normAutofit/>
          </a:bodyPr>
          <a:lstStyle>
            <a:lvl1pPr>
              <a:lnSpc>
                <a:spcPts val="4500"/>
              </a:lnSpc>
              <a:defRPr sz="4500" b="0" i="0">
                <a:solidFill>
                  <a:schemeClr val="bg1"/>
                </a:solidFill>
                <a:effectLst/>
                <a:latin typeface="Gotham-Book" charset="0"/>
                <a:ea typeface="Gotham-Book" charset="0"/>
                <a:cs typeface="Gotham-Book" charset="0"/>
              </a:defRPr>
            </a:lvl1pPr>
          </a:lstStyle>
          <a:p>
            <a:endParaRPr lang="en-US"/>
          </a:p>
        </p:txBody>
      </p:sp>
      <p:sp>
        <p:nvSpPr>
          <p:cNvPr id="11" name="Subtitle 2"/>
          <p:cNvSpPr>
            <a:spLocks noGrp="1"/>
          </p:cNvSpPr>
          <p:nvPr>
            <p:ph type="subTitle" idx="1" hasCustomPrompt="1"/>
          </p:nvPr>
        </p:nvSpPr>
        <p:spPr>
          <a:xfrm>
            <a:off x="912262" y="3440673"/>
            <a:ext cx="4617318" cy="242448"/>
          </a:xfrm>
          <a:noFill/>
          <a:effectLst/>
        </p:spPr>
        <p:txBody>
          <a:bodyPr lIns="0" tIns="0" rIns="0" bIns="0">
            <a:normAutofit/>
          </a:bodyPr>
          <a:lstStyle>
            <a:lvl1pPr marL="0" indent="0" algn="l">
              <a:buNone/>
              <a:defRPr sz="1400" b="0">
                <a:solidFill>
                  <a:schemeClr val="bg1"/>
                </a:solidFill>
                <a:effectLst/>
                <a:latin typeface="Gotham-MediumItalic" charset="0"/>
                <a:ea typeface="Gotham-MediumItalic" charset="0"/>
                <a:cs typeface="Gotham-MediumItalic" charset="0"/>
              </a:defRPr>
            </a:lvl1pPr>
            <a:lvl2pPr marL="609315" indent="0" algn="ctr">
              <a:buNone/>
              <a:defRPr>
                <a:solidFill>
                  <a:schemeClr val="tx1">
                    <a:tint val="75000"/>
                  </a:schemeClr>
                </a:solidFill>
              </a:defRPr>
            </a:lvl2pPr>
            <a:lvl3pPr marL="1218660" indent="0" algn="ctr">
              <a:buNone/>
              <a:defRPr>
                <a:solidFill>
                  <a:schemeClr val="tx1">
                    <a:tint val="75000"/>
                  </a:schemeClr>
                </a:solidFill>
              </a:defRPr>
            </a:lvl3pPr>
            <a:lvl4pPr marL="1827984" indent="0" algn="ctr">
              <a:buNone/>
              <a:defRPr>
                <a:solidFill>
                  <a:schemeClr val="tx1">
                    <a:tint val="75000"/>
                  </a:schemeClr>
                </a:solidFill>
              </a:defRPr>
            </a:lvl4pPr>
            <a:lvl5pPr marL="2437318" indent="0" algn="ctr">
              <a:buNone/>
              <a:defRPr>
                <a:solidFill>
                  <a:schemeClr val="tx1">
                    <a:tint val="75000"/>
                  </a:schemeClr>
                </a:solidFill>
              </a:defRPr>
            </a:lvl5pPr>
            <a:lvl6pPr marL="3046632" indent="0" algn="ctr">
              <a:buNone/>
              <a:defRPr>
                <a:solidFill>
                  <a:schemeClr val="tx1">
                    <a:tint val="75000"/>
                  </a:schemeClr>
                </a:solidFill>
              </a:defRPr>
            </a:lvl6pPr>
            <a:lvl7pPr marL="3655947" indent="0" algn="ctr">
              <a:buNone/>
              <a:defRPr>
                <a:solidFill>
                  <a:schemeClr val="tx1">
                    <a:tint val="75000"/>
                  </a:schemeClr>
                </a:solidFill>
              </a:defRPr>
            </a:lvl7pPr>
            <a:lvl8pPr marL="4265280" indent="0" algn="ctr">
              <a:buNone/>
              <a:defRPr>
                <a:solidFill>
                  <a:schemeClr val="tx1">
                    <a:tint val="75000"/>
                  </a:schemeClr>
                </a:solidFill>
              </a:defRPr>
            </a:lvl8pPr>
            <a:lvl9pPr marL="4874605" indent="0" algn="ctr">
              <a:buNone/>
              <a:defRPr>
                <a:solidFill>
                  <a:schemeClr val="tx1">
                    <a:tint val="75000"/>
                  </a:schemeClr>
                </a:solidFill>
              </a:defRPr>
            </a:lvl9pPr>
          </a:lstStyle>
          <a:p>
            <a:r>
              <a:rPr lang="en-US"/>
              <a:t>Click to add date</a:t>
            </a:r>
          </a:p>
        </p:txBody>
      </p:sp>
      <p:sp>
        <p:nvSpPr>
          <p:cNvPr id="23" name="Text Placeholder 22"/>
          <p:cNvSpPr>
            <a:spLocks noGrp="1"/>
          </p:cNvSpPr>
          <p:nvPr>
            <p:ph type="body" sz="quarter" idx="11" hasCustomPrompt="1"/>
          </p:nvPr>
        </p:nvSpPr>
        <p:spPr>
          <a:xfrm>
            <a:off x="902102" y="5495392"/>
            <a:ext cx="4613275" cy="526986"/>
          </a:xfrm>
          <a:noFill/>
          <a:effectLst/>
        </p:spPr>
        <p:txBody>
          <a:bodyPr lIns="0" tIns="0" rIns="0" bIns="0"/>
          <a:lstStyle>
            <a:lvl1pPr marL="0" indent="0">
              <a:buNone/>
              <a:defRPr sz="1400">
                <a:solidFill>
                  <a:schemeClr val="bg1"/>
                </a:solidFill>
                <a:effectLst/>
              </a:defRPr>
            </a:lvl1pPr>
          </a:lstStyle>
          <a:p>
            <a:pPr lvl="0"/>
            <a:r>
              <a:rPr lang="en-US"/>
              <a:t>Click here to add subtitle</a:t>
            </a:r>
          </a:p>
        </p:txBody>
      </p:sp>
      <p:sp>
        <p:nvSpPr>
          <p:cNvPr id="26" name="Rectangle 25"/>
          <p:cNvSpPr/>
          <p:nvPr userDrawn="1"/>
        </p:nvSpPr>
        <p:spPr>
          <a:xfrm>
            <a:off x="917305" y="5078894"/>
            <a:ext cx="2390182" cy="169411"/>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02102" y="6482287"/>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14400" y="772745"/>
            <a:ext cx="4615180" cy="380462"/>
          </a:xfrm>
          <a:prstGeom prst="rect">
            <a:avLst/>
          </a:prstGeom>
        </p:spPr>
      </p:pic>
    </p:spTree>
    <p:extLst>
      <p:ext uri="{BB962C8B-B14F-4D97-AF65-F5344CB8AC3E}">
        <p14:creationId xmlns:p14="http://schemas.microsoft.com/office/powerpoint/2010/main" val="32208518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84" userDrawn="1">
          <p15:clr>
            <a:srgbClr val="FBAE40"/>
          </p15:clr>
        </p15:guide>
        <p15:guide id="4" pos="7296" userDrawn="1">
          <p15:clr>
            <a:srgbClr val="FBAE40"/>
          </p15:clr>
        </p15:guide>
        <p15:guide id="5" orient="horz" pos="312" userDrawn="1">
          <p15:clr>
            <a:srgbClr val="FBAE40"/>
          </p15:clr>
        </p15:guide>
        <p15:guide id="6" orient="horz" pos="4152" userDrawn="1">
          <p15:clr>
            <a:srgbClr val="FBAE40"/>
          </p15:clr>
        </p15:guide>
        <p15:guide id="7" pos="576" userDrawn="1">
          <p15:clr>
            <a:srgbClr val="FBAE40"/>
          </p15:clr>
        </p15:guide>
        <p15:guide id="8" orient="horz" pos="480" userDrawn="1">
          <p15:clr>
            <a:srgbClr val="FBAE40"/>
          </p15:clr>
        </p15:guide>
        <p15:guide id="9" orient="horz" pos="39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userDrawn="1">
          <p15:clr>
            <a:srgbClr val="FBAE40"/>
          </p15:clr>
        </p15:guide>
        <p15:guide id="8" orient="horz" pos="391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
        <p:nvSpPr>
          <p:cNvPr id="6" name="Text Placeholder 2">
            <a:extLst>
              <a:ext uri="{FF2B5EF4-FFF2-40B4-BE49-F238E27FC236}">
                <a16:creationId xmlns:a16="http://schemas.microsoft.com/office/drawing/2014/main" id="{3E3989E6-A645-4D38-A553-7EDBFB7408EE}"/>
              </a:ext>
            </a:extLst>
          </p:cNvPr>
          <p:cNvSpPr>
            <a:spLocks noGrp="1"/>
          </p:cNvSpPr>
          <p:nvPr>
            <p:ph type="body" sz="quarter" idx="11"/>
          </p:nvPr>
        </p:nvSpPr>
        <p:spPr>
          <a:xfrm>
            <a:off x="609599" y="1219200"/>
            <a:ext cx="10972799"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extLst>
      <p:ext uri="{BB962C8B-B14F-4D97-AF65-F5344CB8AC3E}">
        <p14:creationId xmlns:p14="http://schemas.microsoft.com/office/powerpoint/2010/main" val="30612657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
        <p:nvSpPr>
          <p:cNvPr id="7" name="Text Placeholder 2">
            <a:extLst>
              <a:ext uri="{FF2B5EF4-FFF2-40B4-BE49-F238E27FC236}">
                <a16:creationId xmlns:a16="http://schemas.microsoft.com/office/drawing/2014/main" id="{2E9E4EB7-8095-435D-912C-1E35ABD879E5}"/>
              </a:ext>
            </a:extLst>
          </p:cNvPr>
          <p:cNvSpPr>
            <a:spLocks noGrp="1"/>
          </p:cNvSpPr>
          <p:nvPr>
            <p:ph type="body" sz="quarter" idx="11"/>
          </p:nvPr>
        </p:nvSpPr>
        <p:spPr>
          <a:xfrm>
            <a:off x="609600" y="1219200"/>
            <a:ext cx="10972800"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userDrawn="1">
          <p15:clr>
            <a:srgbClr val="FBAE40"/>
          </p15:clr>
        </p15:guide>
        <p15:guide id="8" orient="horz" pos="39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6"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userDrawn="1">
          <p15:clr>
            <a:srgbClr val="FBAE40"/>
          </p15:clr>
        </p15:guide>
        <p15:guide id="8" orient="horz" pos="391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6"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
        <p:nvSpPr>
          <p:cNvPr id="8" name="Text Placeholder 2"/>
          <p:cNvSpPr>
            <a:spLocks noGrp="1"/>
          </p:cNvSpPr>
          <p:nvPr>
            <p:ph type="body" sz="quarter" idx="11"/>
          </p:nvPr>
        </p:nvSpPr>
        <p:spPr>
          <a:xfrm>
            <a:off x="609600" y="1219200"/>
            <a:ext cx="6945086"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000">
                <a:solidFill>
                  <a:srgbClr val="313739"/>
                </a:solidFill>
                <a:latin typeface="Gotham Bold" panose="02000803030000020004" pitchFamily="2"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
        <p:nvSpPr>
          <p:cNvPr id="8" name="Text Placeholder 2"/>
          <p:cNvSpPr>
            <a:spLocks noGrp="1"/>
          </p:cNvSpPr>
          <p:nvPr>
            <p:ph type="body" sz="quarter" idx="11"/>
          </p:nvPr>
        </p:nvSpPr>
        <p:spPr>
          <a:xfrm>
            <a:off x="609600" y="1219200"/>
            <a:ext cx="6945086"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
        <p:nvSpPr>
          <p:cNvPr id="9"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ct val="100000"/>
              </a:lnSpc>
              <a:spcAft>
                <a:spcPts val="1200"/>
              </a:spcAft>
              <a:buNone/>
              <a:defRPr sz="2000">
                <a:latin typeface="Gotham-MediumItalic" charset="0"/>
                <a:ea typeface="Gotham-MediumItalic" charset="0"/>
                <a:cs typeface="Gotham-MediumItalic" charset="0"/>
              </a:defRPr>
            </a:lvl1pPr>
            <a:lvl2pPr marL="480268" indent="0">
              <a:lnSpc>
                <a:spcPts val="1800"/>
              </a:lnSpc>
              <a:buNone/>
              <a:defRPr sz="2000">
                <a:latin typeface="Gotham-MediumItalic" charset="0"/>
                <a:ea typeface="Gotham-MediumItalic" charset="0"/>
                <a:cs typeface="Gotham-MediumItalic" charset="0"/>
              </a:defRPr>
            </a:lvl2pPr>
            <a:lvl3pPr marL="960536" indent="0">
              <a:lnSpc>
                <a:spcPts val="1800"/>
              </a:lnSpc>
              <a:buNone/>
              <a:defRPr sz="2000">
                <a:latin typeface="Gotham-MediumItalic" charset="0"/>
                <a:ea typeface="Gotham-MediumItalic" charset="0"/>
                <a:cs typeface="Gotham-MediumItalic" charset="0"/>
              </a:defRPr>
            </a:lvl3pPr>
            <a:lvl4pPr marL="1827984" indent="0">
              <a:lnSpc>
                <a:spcPts val="1800"/>
              </a:lnSpc>
              <a:buNone/>
              <a:defRPr sz="2000">
                <a:latin typeface="Gotham-MediumItalic" charset="0"/>
                <a:ea typeface="Gotham-MediumItalic" charset="0"/>
                <a:cs typeface="Gotham-MediumItalic" charset="0"/>
              </a:defRPr>
            </a:lvl4pPr>
            <a:lvl5pPr marL="2437318" indent="0">
              <a:lnSpc>
                <a:spcPts val="1800"/>
              </a:lnSpc>
              <a:buNone/>
              <a:defRPr sz="2000">
                <a:latin typeface="Gotham-MediumItalic" charset="0"/>
                <a:ea typeface="Gotham-MediumItalic" charset="0"/>
                <a:cs typeface="Gotham-MediumItalic" charset="0"/>
              </a:defRPr>
            </a:lvl5pPr>
          </a:lstStyle>
          <a:p>
            <a:pPr lvl="0"/>
            <a:endParaRPr lang="en-US"/>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6"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ct val="100000"/>
              </a:lnSpc>
              <a:spcAft>
                <a:spcPts val="1200"/>
              </a:spcAft>
              <a:buNone/>
              <a:defRPr sz="2000">
                <a:latin typeface="Gotham-MediumItalic" charset="0"/>
                <a:ea typeface="Gotham-MediumItalic" charset="0"/>
                <a:cs typeface="Gotham-MediumItalic" charset="0"/>
              </a:defRPr>
            </a:lvl1pPr>
            <a:lvl2pPr marL="480268" indent="0">
              <a:lnSpc>
                <a:spcPts val="1800"/>
              </a:lnSpc>
              <a:buNone/>
              <a:defRPr sz="2000">
                <a:latin typeface="Gotham-MediumItalic" charset="0"/>
                <a:ea typeface="Gotham-MediumItalic" charset="0"/>
                <a:cs typeface="Gotham-MediumItalic" charset="0"/>
              </a:defRPr>
            </a:lvl2pPr>
            <a:lvl3pPr marL="960536" indent="0">
              <a:lnSpc>
                <a:spcPts val="1800"/>
              </a:lnSpc>
              <a:buNone/>
              <a:defRPr sz="2000">
                <a:latin typeface="Gotham-MediumItalic" charset="0"/>
                <a:ea typeface="Gotham-MediumItalic" charset="0"/>
                <a:cs typeface="Gotham-MediumItalic" charset="0"/>
              </a:defRPr>
            </a:lvl3pPr>
            <a:lvl4pPr marL="1827984" indent="0">
              <a:lnSpc>
                <a:spcPts val="1800"/>
              </a:lnSpc>
              <a:buNone/>
              <a:defRPr sz="2000">
                <a:latin typeface="Gotham-MediumItalic" charset="0"/>
                <a:ea typeface="Gotham-MediumItalic" charset="0"/>
                <a:cs typeface="Gotham-MediumItalic" charset="0"/>
              </a:defRPr>
            </a:lvl4pPr>
            <a:lvl5pPr marL="2437318" indent="0">
              <a:lnSpc>
                <a:spcPts val="1800"/>
              </a:lnSpc>
              <a:buNone/>
              <a:defRPr sz="2000">
                <a:latin typeface="Gotham-MediumItalic" charset="0"/>
                <a:ea typeface="Gotham-MediumItalic" charset="0"/>
                <a:cs typeface="Gotham-MediumItalic" charset="0"/>
              </a:defRPr>
            </a:lvl5pPr>
          </a:lstStyle>
          <a:p>
            <a:pPr lvl="0"/>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5" name="Rectangle 4"/>
          <p:cNvSpPr/>
          <p:nvPr userDrawn="1"/>
        </p:nvSpPr>
        <p:spPr>
          <a:xfrm>
            <a:off x="609600" y="1367536"/>
            <a:ext cx="3325091" cy="8940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4433455" y="1367536"/>
            <a:ext cx="3325091" cy="8940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8257310" y="1367536"/>
            <a:ext cx="3325091" cy="8940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pos="2483" userDrawn="1">
          <p15:clr>
            <a:srgbClr val="FBAE40"/>
          </p15:clr>
        </p15:guide>
        <p15:guide id="8" pos="2784" userDrawn="1">
          <p15:clr>
            <a:srgbClr val="FBAE40"/>
          </p15:clr>
        </p15:guide>
        <p15:guide id="9" pos="4896" userDrawn="1">
          <p15:clr>
            <a:srgbClr val="FBAE40"/>
          </p15:clr>
        </p15:guide>
        <p15:guide id="10" orient="horz" pos="768" userDrawn="1">
          <p15:clr>
            <a:srgbClr val="FBAE40"/>
          </p15:clr>
        </p15:guide>
        <p15:guide id="11" orient="horz" pos="391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00A9C6"/>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alphaModFix amt="27000"/>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0" y="6414360"/>
            <a:ext cx="2152127" cy="193928"/>
          </a:xfrm>
          <a:prstGeom prst="rect">
            <a:avLst/>
          </a:prstGeom>
        </p:spPr>
      </p:pic>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sp>
        <p:nvSpPr>
          <p:cNvPr id="11" name="Rectangle 10"/>
          <p:cNvSpPr/>
          <p:nvPr userDrawn="1"/>
        </p:nvSpPr>
        <p:spPr>
          <a:xfrm>
            <a:off x="609601" y="1769196"/>
            <a:ext cx="2031999" cy="84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p:cNvSpPr>
            <a:spLocks noGrp="1"/>
          </p:cNvSpPr>
          <p:nvPr>
            <p:ph type="subTitle" idx="1"/>
          </p:nvPr>
        </p:nvSpPr>
        <p:spPr>
          <a:xfrm>
            <a:off x="609600" y="3622662"/>
            <a:ext cx="6019123" cy="1465259"/>
          </a:xfrm>
        </p:spPr>
        <p:txBody>
          <a:bodyPr>
            <a:normAutofit/>
          </a:bodyPr>
          <a:lstStyle>
            <a:lvl1pPr marL="0" indent="0" algn="l">
              <a:buNone/>
              <a:defRPr sz="1600">
                <a:solidFill>
                  <a:srgbClr val="FFFFFF"/>
                </a:solidFill>
                <a:latin typeface="Gotham-Book"/>
              </a:defRPr>
            </a:lvl1pPr>
            <a:lvl2pPr marL="609315" indent="0" algn="ctr">
              <a:buNone/>
              <a:defRPr>
                <a:solidFill>
                  <a:schemeClr val="tx1">
                    <a:tint val="75000"/>
                  </a:schemeClr>
                </a:solidFill>
              </a:defRPr>
            </a:lvl2pPr>
            <a:lvl3pPr marL="1218660" indent="0" algn="ctr">
              <a:buNone/>
              <a:defRPr>
                <a:solidFill>
                  <a:schemeClr val="tx1">
                    <a:tint val="75000"/>
                  </a:schemeClr>
                </a:solidFill>
              </a:defRPr>
            </a:lvl3pPr>
            <a:lvl4pPr marL="1827984" indent="0" algn="ctr">
              <a:buNone/>
              <a:defRPr>
                <a:solidFill>
                  <a:schemeClr val="tx1">
                    <a:tint val="75000"/>
                  </a:schemeClr>
                </a:solidFill>
              </a:defRPr>
            </a:lvl4pPr>
            <a:lvl5pPr marL="2437318" indent="0" algn="ctr">
              <a:buNone/>
              <a:defRPr>
                <a:solidFill>
                  <a:schemeClr val="tx1">
                    <a:tint val="75000"/>
                  </a:schemeClr>
                </a:solidFill>
              </a:defRPr>
            </a:lvl5pPr>
            <a:lvl6pPr marL="3046632" indent="0" algn="ctr">
              <a:buNone/>
              <a:defRPr>
                <a:solidFill>
                  <a:schemeClr val="tx1">
                    <a:tint val="75000"/>
                  </a:schemeClr>
                </a:solidFill>
              </a:defRPr>
            </a:lvl6pPr>
            <a:lvl7pPr marL="3655947" indent="0" algn="ctr">
              <a:buNone/>
              <a:defRPr>
                <a:solidFill>
                  <a:schemeClr val="tx1">
                    <a:tint val="75000"/>
                  </a:schemeClr>
                </a:solidFill>
              </a:defRPr>
            </a:lvl7pPr>
            <a:lvl8pPr marL="4265280" indent="0" algn="ctr">
              <a:buNone/>
              <a:defRPr>
                <a:solidFill>
                  <a:schemeClr val="tx1">
                    <a:tint val="75000"/>
                  </a:schemeClr>
                </a:solidFill>
              </a:defRPr>
            </a:lvl8pPr>
            <a:lvl9pPr marL="4874605" indent="0" algn="ctr">
              <a:buNone/>
              <a:defRPr>
                <a:solidFill>
                  <a:schemeClr val="tx1">
                    <a:tint val="75000"/>
                  </a:schemeClr>
                </a:solidFill>
              </a:defRPr>
            </a:lvl9pPr>
          </a:lstStyle>
          <a:p>
            <a:r>
              <a:rPr lang="en-US"/>
              <a:t>Click to edit Master subtitle style</a:t>
            </a:r>
          </a:p>
        </p:txBody>
      </p:sp>
      <p:sp>
        <p:nvSpPr>
          <p:cNvPr id="9" name="Title 1"/>
          <p:cNvSpPr>
            <a:spLocks noGrp="1"/>
          </p:cNvSpPr>
          <p:nvPr>
            <p:ph type="ctrTitle"/>
          </p:nvPr>
        </p:nvSpPr>
        <p:spPr>
          <a:xfrm>
            <a:off x="609599" y="1853466"/>
            <a:ext cx="6019123" cy="1537434"/>
          </a:xfrm>
        </p:spPr>
        <p:txBody>
          <a:bodyPr lIns="0" tIns="0" rIns="0" bIns="0" anchor="t">
            <a:normAutofit/>
          </a:bodyPr>
          <a:lstStyle>
            <a:lvl1pPr>
              <a:defRPr sz="4500">
                <a:solidFill>
                  <a:schemeClr val="bg1"/>
                </a:solidFill>
                <a:latin typeface="Gotham Bold" panose="02000803030000020004" pitchFamily="2"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15:guide id="1" orient="horz" pos="2136" userDrawn="1">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206829" y="174171"/>
            <a:ext cx="11778342" cy="646611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a:xfrm>
            <a:off x="1262742" y="1232980"/>
            <a:ext cx="7652658" cy="4460249"/>
          </a:xfrm>
        </p:spPr>
        <p:txBody>
          <a:bodyPr lIns="0" tIns="0" rIns="0" bIns="0" anchor="t">
            <a:normAutofit/>
          </a:bodyPr>
          <a:lstStyle>
            <a:lvl1pPr>
              <a:defRPr sz="4000">
                <a:solidFill>
                  <a:schemeClr val="bg1"/>
                </a:solidFill>
                <a:latin typeface="Gotham Bold" panose="02000803030000020004" pitchFamily="2"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221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206829" y="174171"/>
            <a:ext cx="11778342" cy="6466113"/>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a:xfrm>
            <a:off x="1262742" y="1232980"/>
            <a:ext cx="7652658" cy="4460249"/>
          </a:xfrm>
        </p:spPr>
        <p:txBody>
          <a:bodyPr lIns="0" tIns="0" rIns="0" bIns="0" anchor="t">
            <a:normAutofit/>
          </a:bodyPr>
          <a:lstStyle>
            <a:lvl1pPr>
              <a:defRPr sz="4000">
                <a:solidFill>
                  <a:schemeClr val="bg1"/>
                </a:solidFill>
                <a:latin typeface="Gotham Bold" panose="02000803030000020004" pitchFamily="2" charset="0"/>
              </a:defRPr>
            </a:lvl1pPr>
          </a:lstStyle>
          <a:p>
            <a:r>
              <a:rPr lang="en-US"/>
              <a:t>Click to edit Master title style</a:t>
            </a:r>
          </a:p>
        </p:txBody>
      </p:sp>
    </p:spTree>
    <p:extLst>
      <p:ext uri="{BB962C8B-B14F-4D97-AF65-F5344CB8AC3E}">
        <p14:creationId xmlns:p14="http://schemas.microsoft.com/office/powerpoint/2010/main" val="709475990"/>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1">
            <a:lumMod val="65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alphaModFix amt="32000"/>
            <a:extLst>
              <a:ext uri="{28A0092B-C50C-407E-A947-70E740481C1C}">
                <a14:useLocalDpi xmlns:a14="http://schemas.microsoft.com/office/drawing/2010/main"/>
              </a:ext>
            </a:extLst>
          </a:blip>
          <a:srcRect/>
          <a:stretch/>
        </p:blipFill>
        <p:spPr>
          <a:xfrm>
            <a:off x="0" y="0"/>
            <a:ext cx="12190547" cy="68580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0" y="6414360"/>
            <a:ext cx="2152127" cy="193928"/>
          </a:xfrm>
          <a:prstGeom prst="rect">
            <a:avLst/>
          </a:prstGeom>
        </p:spPr>
      </p:pic>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sp>
        <p:nvSpPr>
          <p:cNvPr id="14" name="Rectangle 13"/>
          <p:cNvSpPr/>
          <p:nvPr userDrawn="1"/>
        </p:nvSpPr>
        <p:spPr>
          <a:xfrm>
            <a:off x="609601" y="1769196"/>
            <a:ext cx="2031999" cy="84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ubtitle 2"/>
          <p:cNvSpPr>
            <a:spLocks noGrp="1"/>
          </p:cNvSpPr>
          <p:nvPr>
            <p:ph type="subTitle" idx="1"/>
          </p:nvPr>
        </p:nvSpPr>
        <p:spPr>
          <a:xfrm>
            <a:off x="609600" y="3622662"/>
            <a:ext cx="6019123" cy="1465259"/>
          </a:xfrm>
        </p:spPr>
        <p:txBody>
          <a:bodyPr>
            <a:normAutofit/>
          </a:bodyPr>
          <a:lstStyle>
            <a:lvl1pPr marL="0" indent="0" algn="l">
              <a:buNone/>
              <a:defRPr sz="1600">
                <a:solidFill>
                  <a:srgbClr val="FFFFFF"/>
                </a:solidFill>
                <a:latin typeface="Gotham-Book"/>
              </a:defRPr>
            </a:lvl1pPr>
            <a:lvl2pPr marL="609315" indent="0" algn="ctr">
              <a:buNone/>
              <a:defRPr>
                <a:solidFill>
                  <a:schemeClr val="tx1">
                    <a:tint val="75000"/>
                  </a:schemeClr>
                </a:solidFill>
              </a:defRPr>
            </a:lvl2pPr>
            <a:lvl3pPr marL="1218660" indent="0" algn="ctr">
              <a:buNone/>
              <a:defRPr>
                <a:solidFill>
                  <a:schemeClr val="tx1">
                    <a:tint val="75000"/>
                  </a:schemeClr>
                </a:solidFill>
              </a:defRPr>
            </a:lvl3pPr>
            <a:lvl4pPr marL="1827984" indent="0" algn="ctr">
              <a:buNone/>
              <a:defRPr>
                <a:solidFill>
                  <a:schemeClr val="tx1">
                    <a:tint val="75000"/>
                  </a:schemeClr>
                </a:solidFill>
              </a:defRPr>
            </a:lvl4pPr>
            <a:lvl5pPr marL="2437318" indent="0" algn="ctr">
              <a:buNone/>
              <a:defRPr>
                <a:solidFill>
                  <a:schemeClr val="tx1">
                    <a:tint val="75000"/>
                  </a:schemeClr>
                </a:solidFill>
              </a:defRPr>
            </a:lvl5pPr>
            <a:lvl6pPr marL="3046632" indent="0" algn="ctr">
              <a:buNone/>
              <a:defRPr>
                <a:solidFill>
                  <a:schemeClr val="tx1">
                    <a:tint val="75000"/>
                  </a:schemeClr>
                </a:solidFill>
              </a:defRPr>
            </a:lvl6pPr>
            <a:lvl7pPr marL="3655947" indent="0" algn="ctr">
              <a:buNone/>
              <a:defRPr>
                <a:solidFill>
                  <a:schemeClr val="tx1">
                    <a:tint val="75000"/>
                  </a:schemeClr>
                </a:solidFill>
              </a:defRPr>
            </a:lvl7pPr>
            <a:lvl8pPr marL="4265280" indent="0" algn="ctr">
              <a:buNone/>
              <a:defRPr>
                <a:solidFill>
                  <a:schemeClr val="tx1">
                    <a:tint val="75000"/>
                  </a:schemeClr>
                </a:solidFill>
              </a:defRPr>
            </a:lvl8pPr>
            <a:lvl9pPr marL="4874605" indent="0" algn="ctr">
              <a:buNone/>
              <a:defRPr>
                <a:solidFill>
                  <a:schemeClr val="tx1">
                    <a:tint val="75000"/>
                  </a:schemeClr>
                </a:solidFill>
              </a:defRPr>
            </a:lvl9pPr>
          </a:lstStyle>
          <a:p>
            <a:r>
              <a:rPr lang="en-US"/>
              <a:t>Click to edit Master subtitle style</a:t>
            </a:r>
          </a:p>
        </p:txBody>
      </p:sp>
      <p:sp>
        <p:nvSpPr>
          <p:cNvPr id="18" name="Title 1"/>
          <p:cNvSpPr>
            <a:spLocks noGrp="1"/>
          </p:cNvSpPr>
          <p:nvPr>
            <p:ph type="ctrTitle"/>
          </p:nvPr>
        </p:nvSpPr>
        <p:spPr>
          <a:xfrm>
            <a:off x="609599" y="1853466"/>
            <a:ext cx="6019123" cy="1537434"/>
          </a:xfrm>
        </p:spPr>
        <p:txBody>
          <a:bodyPr lIns="0" tIns="0" rIns="0" bIns="0" anchor="t">
            <a:normAutofit/>
          </a:bodyPr>
          <a:lstStyle>
            <a:lvl1pPr>
              <a:defRPr sz="4500">
                <a:solidFill>
                  <a:schemeClr val="bg1"/>
                </a:solidFill>
                <a:latin typeface="Gotham Bold" panose="02000803030000020004" pitchFamily="2"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313739"/>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918302" y="762000"/>
            <a:ext cx="4611278" cy="669454"/>
          </a:xfrm>
          <a:noFill/>
          <a:effectLst/>
        </p:spPr>
        <p:txBody>
          <a:bodyPr lIns="0" tIns="0" rIns="0" bIns="0" anchor="b" anchorCtr="0">
            <a:normAutofit/>
          </a:bodyPr>
          <a:lstStyle>
            <a:lvl1pPr>
              <a:defRPr sz="4500" b="0" i="0">
                <a:solidFill>
                  <a:schemeClr val="bg1"/>
                </a:solidFill>
                <a:effectLst/>
                <a:latin typeface="Gotham Bold" panose="02000803030000020004" pitchFamily="2" charset="0"/>
                <a:cs typeface="Gotham Bold" panose="02000803030000020004" pitchFamily="2" charset="0"/>
              </a:defRPr>
            </a:lvl1pPr>
          </a:lstStyle>
          <a:p>
            <a:r>
              <a:rPr lang="en-US"/>
              <a:t>Thank You</a:t>
            </a:r>
          </a:p>
        </p:txBody>
      </p:sp>
      <p:sp>
        <p:nvSpPr>
          <p:cNvPr id="23" name="Text Placeholder 22"/>
          <p:cNvSpPr>
            <a:spLocks noGrp="1"/>
          </p:cNvSpPr>
          <p:nvPr>
            <p:ph type="body" sz="quarter" idx="11" hasCustomPrompt="1"/>
          </p:nvPr>
        </p:nvSpPr>
        <p:spPr>
          <a:xfrm>
            <a:off x="914400" y="4753711"/>
            <a:ext cx="4613275" cy="1836297"/>
          </a:xfrm>
          <a:noFill/>
          <a:effectLst/>
        </p:spPr>
        <p:txBody>
          <a:bodyPr lIns="0" tIns="0" rIns="0" bIns="0">
            <a:normAutofit/>
          </a:bodyPr>
          <a:lstStyle>
            <a:lvl1pPr marL="0" indent="0">
              <a:buNone/>
              <a:defRPr sz="1200">
                <a:solidFill>
                  <a:schemeClr val="bg1"/>
                </a:solidFill>
                <a:effectLst/>
              </a:defRPr>
            </a:lvl1pPr>
          </a:lstStyle>
          <a:p>
            <a:pPr lvl="0"/>
            <a:r>
              <a:rPr lang="en-US"/>
              <a:t>Click here to add subtitle</a:t>
            </a:r>
          </a:p>
        </p:txBody>
      </p:sp>
      <p:sp>
        <p:nvSpPr>
          <p:cNvPr id="26" name="Rectangle 25"/>
          <p:cNvSpPr/>
          <p:nvPr userDrawn="1"/>
        </p:nvSpPr>
        <p:spPr>
          <a:xfrm>
            <a:off x="917305" y="1431454"/>
            <a:ext cx="2390182" cy="169411"/>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0" name="Rectangle 9"/>
          <p:cNvSpPr/>
          <p:nvPr userDrawn="1"/>
        </p:nvSpPr>
        <p:spPr>
          <a:xfrm>
            <a:off x="9456822" y="6482287"/>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77045" y="762000"/>
            <a:ext cx="3805355" cy="342900"/>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pos="576">
          <p15:clr>
            <a:srgbClr val="FBAE40"/>
          </p15:clr>
        </p15:guide>
        <p15:guide id="8" orient="horz" pos="480">
          <p15:clr>
            <a:srgbClr val="FBAE40"/>
          </p15:clr>
        </p15:guide>
        <p15:guide id="9" orient="horz" pos="39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sz="2700">
                <a:solidFill>
                  <a:schemeClr val="tx1"/>
                </a:solidFill>
                <a:latin typeface="Gotham-Bold"/>
              </a:defRPr>
            </a:lvl1pPr>
          </a:lstStyle>
          <a:p>
            <a:r>
              <a:rPr lang="en-US"/>
              <a:t>Click to edit Master title style</a:t>
            </a:r>
          </a:p>
        </p:txBody>
      </p:sp>
      <p:sp>
        <p:nvSpPr>
          <p:cNvPr id="3" name="Content Placeholder 2"/>
          <p:cNvSpPr>
            <a:spLocks noGrp="1"/>
          </p:cNvSpPr>
          <p:nvPr>
            <p:ph idx="1"/>
          </p:nvPr>
        </p:nvSpPr>
        <p:spPr>
          <a:xfrm>
            <a:off x="609600" y="1284855"/>
            <a:ext cx="10972800" cy="4840801"/>
          </a:xfrm>
        </p:spPr>
        <p:txBody>
          <a:bodyPr>
            <a:normAutofit/>
          </a:bodyPr>
          <a:lstStyle>
            <a:lvl1pPr>
              <a:defRPr sz="1900">
                <a:latin typeface="Gotham-Book"/>
              </a:defRPr>
            </a:lvl1pPr>
            <a:lvl2pPr>
              <a:defRPr sz="1900">
                <a:latin typeface="Gotham-Book"/>
              </a:defRPr>
            </a:lvl2pPr>
            <a:lvl3pPr>
              <a:defRPr sz="1900">
                <a:latin typeface="Gotham-Book"/>
              </a:defRPr>
            </a:lvl3pPr>
            <a:lvl4pPr>
              <a:defRPr sz="1900">
                <a:latin typeface="Gotham-Book"/>
              </a:defRPr>
            </a:lvl4pPr>
            <a:lvl5pPr>
              <a:defRPr sz="1900">
                <a:latin typeface="Gotham-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 y="6467802"/>
            <a:ext cx="2319337" cy="208995"/>
          </a:xfrm>
          <a:prstGeom prst="rect">
            <a:avLst/>
          </a:prstGeom>
        </p:spPr>
      </p:pic>
      <p:sp>
        <p:nvSpPr>
          <p:cNvPr id="8" name="Rectangle 7"/>
          <p:cNvSpPr/>
          <p:nvPr userDrawn="1"/>
        </p:nvSpPr>
        <p:spPr>
          <a:xfrm rot="16200000">
            <a:off x="9043975" y="3709379"/>
            <a:ext cx="6096000" cy="253912"/>
          </a:xfrm>
          <a:prstGeom prst="rect">
            <a:avLst/>
          </a:prstGeom>
        </p:spPr>
        <p:txBody>
          <a:bodyPr lIns="91406" tIns="45718" rIns="91406" bIns="45718">
            <a:spAutoFit/>
          </a:bodyPr>
          <a:lstStyle/>
          <a:p>
            <a:pPr defTabSz="609315"/>
            <a:r>
              <a:rPr lang="en-US" sz="1050">
                <a:solidFill>
                  <a:srgbClr val="313739"/>
                </a:solidFill>
                <a:latin typeface="Gotham-Light"/>
                <a:cs typeface="Museo 300"/>
              </a:rPr>
              <a:t>© Born Interactive, Proprietary and Confidential</a:t>
            </a:r>
          </a:p>
        </p:txBody>
      </p:sp>
    </p:spTree>
    <p:extLst>
      <p:ext uri="{BB962C8B-B14F-4D97-AF65-F5344CB8AC3E}">
        <p14:creationId xmlns:p14="http://schemas.microsoft.com/office/powerpoint/2010/main" val="2273806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1690030"/>
            <a:ext cx="3566160" cy="1051560"/>
          </a:xfrm>
        </p:spPr>
        <p:txBody>
          <a:bodyPr lIns="0" tIns="0" rIns="0" bIns="0" anchor="t" anchorCtr="0">
            <a:normAutofit/>
          </a:bodyPr>
          <a:lstStyle>
            <a:lvl1pPr>
              <a:defRPr sz="3400">
                <a:solidFill>
                  <a:srgbClr val="313739"/>
                </a:solidFill>
                <a:latin typeface="Gotham Bold" panose="02000803030000020004" pitchFamily="2" charset="0"/>
              </a:defRPr>
            </a:lvl1pPr>
          </a:lstStyle>
          <a:p>
            <a:r>
              <a:rPr lang="en-US"/>
              <a:t>Click to edit Master title style</a:t>
            </a:r>
          </a:p>
        </p:txBody>
      </p:sp>
      <p:sp>
        <p:nvSpPr>
          <p:cNvPr id="6" name="Rectangle 5"/>
          <p:cNvSpPr/>
          <p:nvPr userDrawn="1"/>
        </p:nvSpPr>
        <p:spPr>
          <a:xfrm>
            <a:off x="609600" y="1496990"/>
            <a:ext cx="1412240" cy="72225"/>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6654800" y="1496990"/>
            <a:ext cx="4927600" cy="3676650"/>
          </a:xfrm>
        </p:spPr>
        <p:txBody>
          <a:bodyPr lIns="0" tIns="0" rIns="0" bIns="0">
            <a:normAutofit/>
          </a:bodyPr>
          <a:lstStyle>
            <a:lvl1pPr marL="0" indent="0">
              <a:lnSpc>
                <a:spcPts val="1800"/>
              </a:lnSpc>
              <a:buNone/>
              <a:defRPr sz="1400"/>
            </a:lvl1pPr>
            <a:lvl2pPr marL="480268" indent="0">
              <a:lnSpc>
                <a:spcPts val="1800"/>
              </a:lnSpc>
              <a:buNone/>
              <a:defRPr sz="1400"/>
            </a:lvl2pPr>
            <a:lvl3pPr marL="960536" indent="0">
              <a:lnSpc>
                <a:spcPts val="1800"/>
              </a:lnSpc>
              <a:buNone/>
              <a:defRPr sz="1400"/>
            </a:lvl3pPr>
            <a:lvl4pPr marL="1827984" indent="0">
              <a:lnSpc>
                <a:spcPts val="1800"/>
              </a:lnSpc>
              <a:buNone/>
              <a:defRPr sz="1400"/>
            </a:lvl4pPr>
            <a:lvl5pPr marL="2437318" indent="0">
              <a:lnSpc>
                <a:spcPts val="1800"/>
              </a:lnSpc>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3011913765"/>
      </p:ext>
    </p:extLst>
  </p:cSld>
  <p:clrMapOvr>
    <a:masterClrMapping/>
  </p:clrMapOvr>
  <p:extLst>
    <p:ext uri="{DCECCB84-F9BA-43D5-87BE-67443E8EF086}">
      <p15:sldGuideLst xmlns:p15="http://schemas.microsoft.com/office/powerpoint/2012/main">
        <p15:guide id="1" orient="horz" pos="2184">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8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1690030"/>
            <a:ext cx="3566160" cy="1051560"/>
          </a:xfrm>
        </p:spPr>
        <p:txBody>
          <a:bodyPr lIns="0" tIns="0" rIns="0" bIns="0" anchor="t" anchorCtr="0">
            <a:normAutofit/>
          </a:bodyPr>
          <a:lstStyle>
            <a:lvl1pPr>
              <a:defRPr sz="3400">
                <a:solidFill>
                  <a:srgbClr val="313739"/>
                </a:solidFill>
                <a:latin typeface="Gotham Bold" panose="02000803030000020004" pitchFamily="2" charset="0"/>
              </a:defRPr>
            </a:lvl1pPr>
          </a:lstStyle>
          <a:p>
            <a:r>
              <a:rPr lang="en-US"/>
              <a:t>Click to edit Master title style</a:t>
            </a:r>
          </a:p>
        </p:txBody>
      </p:sp>
      <p:sp>
        <p:nvSpPr>
          <p:cNvPr id="6" name="Rectangle 5"/>
          <p:cNvSpPr/>
          <p:nvPr userDrawn="1"/>
        </p:nvSpPr>
        <p:spPr>
          <a:xfrm>
            <a:off x="609600" y="1496990"/>
            <a:ext cx="1412240" cy="72225"/>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6654800" y="1496990"/>
            <a:ext cx="4927600" cy="3676650"/>
          </a:xfrm>
        </p:spPr>
        <p:txBody>
          <a:bodyPr lIns="0" tIns="0" rIns="0" bIns="0">
            <a:normAutofit/>
          </a:bodyPr>
          <a:lstStyle>
            <a:lvl1pPr marL="0" indent="0">
              <a:lnSpc>
                <a:spcPts val="1800"/>
              </a:lnSpc>
              <a:buNone/>
              <a:defRPr sz="1400"/>
            </a:lvl1pPr>
            <a:lvl2pPr marL="480268" indent="0">
              <a:lnSpc>
                <a:spcPts val="1800"/>
              </a:lnSpc>
              <a:buNone/>
              <a:defRPr sz="1400"/>
            </a:lvl2pPr>
            <a:lvl3pPr marL="960536" indent="0">
              <a:lnSpc>
                <a:spcPts val="1800"/>
              </a:lnSpc>
              <a:buNone/>
              <a:defRPr sz="1400"/>
            </a:lvl3pPr>
            <a:lvl4pPr marL="1827984" indent="0">
              <a:lnSpc>
                <a:spcPts val="1800"/>
              </a:lnSpc>
              <a:buNone/>
              <a:defRPr sz="1400"/>
            </a:lvl4pPr>
            <a:lvl5pPr marL="2437318" indent="0">
              <a:lnSpc>
                <a:spcPts val="1800"/>
              </a:lnSpc>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
        <p:nvSpPr>
          <p:cNvPr id="8" name="Text Placeholder 2">
            <a:extLst>
              <a:ext uri="{FF2B5EF4-FFF2-40B4-BE49-F238E27FC236}">
                <a16:creationId xmlns:a16="http://schemas.microsoft.com/office/drawing/2014/main" id="{4862F863-474D-9748-BAB9-9AD7F25694AB}"/>
              </a:ext>
            </a:extLst>
          </p:cNvPr>
          <p:cNvSpPr>
            <a:spLocks noGrp="1"/>
          </p:cNvSpPr>
          <p:nvPr>
            <p:ph type="body" sz="quarter" idx="11"/>
          </p:nvPr>
        </p:nvSpPr>
        <p:spPr>
          <a:xfrm>
            <a:off x="609600" y="3429000"/>
            <a:ext cx="4968240" cy="27813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extLst>
      <p:ext uri="{BB962C8B-B14F-4D97-AF65-F5344CB8AC3E}">
        <p14:creationId xmlns:p14="http://schemas.microsoft.com/office/powerpoint/2010/main" val="1851142533"/>
      </p:ext>
    </p:extLst>
  </p:cSld>
  <p:clrMapOvr>
    <a:masterClrMapping/>
  </p:clrMapOvr>
  <p:extLst>
    <p:ext uri="{DCECCB84-F9BA-43D5-87BE-67443E8EF086}">
      <p15:sldGuideLst xmlns:p15="http://schemas.microsoft.com/office/powerpoint/2012/main">
        <p15:guide id="1" orient="horz" pos="2184">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80AABE-EBB8-E54F-B1E2-A88868205C2B}"/>
              </a:ext>
            </a:extLst>
          </p:cNvPr>
          <p:cNvSpPr/>
          <p:nvPr userDrawn="1"/>
        </p:nvSpPr>
        <p:spPr>
          <a:xfrm>
            <a:off x="8300852" y="0"/>
            <a:ext cx="3891147"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599" y="1211283"/>
            <a:ext cx="7334993"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Content Placeholder 3">
            <a:extLst>
              <a:ext uri="{FF2B5EF4-FFF2-40B4-BE49-F238E27FC236}">
                <a16:creationId xmlns:a16="http://schemas.microsoft.com/office/drawing/2014/main" id="{E6B88468-FFCA-D742-9164-1610A6726AB8}"/>
              </a:ext>
            </a:extLst>
          </p:cNvPr>
          <p:cNvSpPr>
            <a:spLocks noGrp="1"/>
          </p:cNvSpPr>
          <p:nvPr>
            <p:ph sz="half" idx="2"/>
          </p:nvPr>
        </p:nvSpPr>
        <p:spPr>
          <a:xfrm>
            <a:off x="8668986" y="1211283"/>
            <a:ext cx="2913414"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AA1F5B79-8BEA-4547-B9AB-C9A665999F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3785246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80AABE-EBB8-E54F-B1E2-A88868205C2B}"/>
              </a:ext>
            </a:extLst>
          </p:cNvPr>
          <p:cNvSpPr/>
          <p:nvPr userDrawn="1"/>
        </p:nvSpPr>
        <p:spPr>
          <a:xfrm>
            <a:off x="8300852" y="0"/>
            <a:ext cx="3891147"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599" y="1211283"/>
            <a:ext cx="7334993"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Content Placeholder 3">
            <a:extLst>
              <a:ext uri="{FF2B5EF4-FFF2-40B4-BE49-F238E27FC236}">
                <a16:creationId xmlns:a16="http://schemas.microsoft.com/office/drawing/2014/main" id="{E6B88468-FFCA-D742-9164-1610A6726AB8}"/>
              </a:ext>
            </a:extLst>
          </p:cNvPr>
          <p:cNvSpPr>
            <a:spLocks noGrp="1"/>
          </p:cNvSpPr>
          <p:nvPr>
            <p:ph sz="half" idx="2"/>
          </p:nvPr>
        </p:nvSpPr>
        <p:spPr>
          <a:xfrm>
            <a:off x="8668986" y="1211283"/>
            <a:ext cx="2913414" cy="4965680"/>
          </a:xfrm>
          <a:prstGeom prst="rect">
            <a:avLst/>
          </a:prstGeom>
        </p:spPr>
        <p:txBody>
          <a:bodyPr>
            <a:noAutofit/>
          </a:bodyPr>
          <a:lstStyle>
            <a:lvl1pPr marL="0" indent="0">
              <a:buNone/>
              <a:defRPr sz="1800">
                <a:solidFill>
                  <a:schemeClr val="tx1">
                    <a:lumMod val="50000"/>
                    <a:lumOff val="50000"/>
                  </a:schemeClr>
                </a:solidFill>
                <a:latin typeface="Gotham-MediumItalic" panose="02000603030000020004" pitchFamily="2" charset="77"/>
              </a:defRPr>
            </a:lvl1pPr>
            <a:lvl2pPr marL="480268" indent="0">
              <a:buNone/>
              <a:defRPr sz="1800">
                <a:solidFill>
                  <a:schemeClr val="tx1">
                    <a:lumMod val="50000"/>
                    <a:lumOff val="50000"/>
                  </a:schemeClr>
                </a:solidFill>
                <a:latin typeface="Gotham-MediumItalic" panose="02000603030000020004" pitchFamily="2" charset="77"/>
              </a:defRPr>
            </a:lvl2pPr>
            <a:lvl3pPr marL="960536" indent="0">
              <a:buNone/>
              <a:defRPr sz="1800">
                <a:solidFill>
                  <a:schemeClr val="tx1">
                    <a:lumMod val="50000"/>
                    <a:lumOff val="50000"/>
                  </a:schemeClr>
                </a:solidFill>
                <a:latin typeface="Gotham-MediumItalic" panose="02000603030000020004" pitchFamily="2" charset="77"/>
              </a:defRPr>
            </a:lvl3pPr>
            <a:lvl4pPr marL="1827984" indent="0">
              <a:buNone/>
              <a:defRPr sz="1800">
                <a:solidFill>
                  <a:schemeClr val="tx1">
                    <a:lumMod val="50000"/>
                    <a:lumOff val="50000"/>
                  </a:schemeClr>
                </a:solidFill>
                <a:latin typeface="Gotham-MediumItalic" panose="02000603030000020004" pitchFamily="2" charset="77"/>
              </a:defRPr>
            </a:lvl4pPr>
            <a:lvl5pPr marL="2437318" indent="0">
              <a:buNone/>
              <a:defRPr sz="1800">
                <a:solidFill>
                  <a:schemeClr val="tx1">
                    <a:lumMod val="50000"/>
                    <a:lumOff val="50000"/>
                  </a:schemeClr>
                </a:solidFill>
                <a:latin typeface="Gotham-MediumItalic" panose="02000603030000020004"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AA1F5B79-8BEA-4547-B9AB-C9A665999F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198832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80AABE-EBB8-E54F-B1E2-A88868205C2B}"/>
              </a:ext>
            </a:extLst>
          </p:cNvPr>
          <p:cNvSpPr/>
          <p:nvPr userDrawn="1"/>
        </p:nvSpPr>
        <p:spPr>
          <a:xfrm>
            <a:off x="6483927" y="0"/>
            <a:ext cx="5708073"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600" y="1211283"/>
            <a:ext cx="5410200"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Content Placeholder 3">
            <a:extLst>
              <a:ext uri="{FF2B5EF4-FFF2-40B4-BE49-F238E27FC236}">
                <a16:creationId xmlns:a16="http://schemas.microsoft.com/office/drawing/2014/main" id="{E6B88468-FFCA-D742-9164-1610A6726AB8}"/>
              </a:ext>
            </a:extLst>
          </p:cNvPr>
          <p:cNvSpPr>
            <a:spLocks noGrp="1"/>
          </p:cNvSpPr>
          <p:nvPr>
            <p:ph sz="half" idx="2"/>
          </p:nvPr>
        </p:nvSpPr>
        <p:spPr>
          <a:xfrm>
            <a:off x="7065818" y="1211283"/>
            <a:ext cx="4516582"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948929F3-0ACC-A644-A1E6-DA785078F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2376115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600" y="1136822"/>
            <a:ext cx="10972800" cy="51527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20391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EB623E5C-EC92-5546-8984-80E23CE023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3411536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1690030"/>
            <a:ext cx="3566160" cy="1051560"/>
          </a:xfrm>
        </p:spPr>
        <p:txBody>
          <a:bodyPr lIns="0" tIns="0" rIns="0" bIns="0" anchor="t" anchorCtr="0">
            <a:normAutofit/>
          </a:bodyPr>
          <a:lstStyle>
            <a:lvl1pPr>
              <a:defRPr sz="3400">
                <a:solidFill>
                  <a:srgbClr val="313739"/>
                </a:solidFill>
                <a:latin typeface="Gotham Bold" panose="02000803030000020004" pitchFamily="2" charset="0"/>
              </a:defRPr>
            </a:lvl1pPr>
          </a:lstStyle>
          <a:p>
            <a:r>
              <a:rPr lang="en-US"/>
              <a:t>Click to edit Master title style</a:t>
            </a:r>
          </a:p>
        </p:txBody>
      </p:sp>
      <p:sp>
        <p:nvSpPr>
          <p:cNvPr id="6" name="Rectangle 5"/>
          <p:cNvSpPr/>
          <p:nvPr userDrawn="1"/>
        </p:nvSpPr>
        <p:spPr>
          <a:xfrm>
            <a:off x="609600" y="1496990"/>
            <a:ext cx="1412240" cy="72225"/>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6654800" y="1496990"/>
            <a:ext cx="4927600" cy="3676650"/>
          </a:xfrm>
        </p:spPr>
        <p:txBody>
          <a:bodyPr lIns="0" tIns="0" rIns="0" bIns="0">
            <a:normAutofit/>
          </a:bodyPr>
          <a:lstStyle>
            <a:lvl1pPr marL="0" indent="0">
              <a:lnSpc>
                <a:spcPts val="1800"/>
              </a:lnSpc>
              <a:buNone/>
              <a:defRPr sz="1400"/>
            </a:lvl1pPr>
            <a:lvl2pPr marL="480268" indent="0">
              <a:lnSpc>
                <a:spcPts val="1800"/>
              </a:lnSpc>
              <a:buNone/>
              <a:defRPr sz="1400"/>
            </a:lvl2pPr>
            <a:lvl3pPr marL="960536" indent="0">
              <a:lnSpc>
                <a:spcPts val="1800"/>
              </a:lnSpc>
              <a:buNone/>
              <a:defRPr sz="1400"/>
            </a:lvl3pPr>
            <a:lvl4pPr marL="1827984" indent="0">
              <a:lnSpc>
                <a:spcPts val="1800"/>
              </a:lnSpc>
              <a:buNone/>
              <a:defRPr sz="1400"/>
            </a:lvl4pPr>
            <a:lvl5pPr marL="2437318" indent="0">
              <a:lnSpc>
                <a:spcPts val="1800"/>
              </a:lnSpc>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84" userDrawn="1">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41833"/>
            <a:ext cx="10972800" cy="1143000"/>
          </a:xfrm>
          <a:prstGeom prst="rect">
            <a:avLst/>
          </a:prstGeom>
        </p:spPr>
        <p:txBody>
          <a:bodyPr vert="horz" lIns="91406" tIns="45718" rIns="91406"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386601"/>
            <a:ext cx="10972800" cy="4739035"/>
          </a:xfrm>
          <a:prstGeom prst="rect">
            <a:avLst/>
          </a:prstGeom>
        </p:spPr>
        <p:txBody>
          <a:bodyPr vert="horz" lIns="91406" tIns="45718" rIns="9140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74"/>
            <a:ext cx="2844800" cy="366183"/>
          </a:xfrm>
          <a:prstGeom prst="rect">
            <a:avLst/>
          </a:prstGeom>
        </p:spPr>
        <p:txBody>
          <a:bodyPr vert="horz" lIns="91406" tIns="45718" rIns="91406" bIns="45718" rtlCol="0" anchor="ctr"/>
          <a:lstStyle>
            <a:lvl1pPr algn="l">
              <a:defRPr sz="1500">
                <a:solidFill>
                  <a:schemeClr val="tx1">
                    <a:tint val="75000"/>
                  </a:schemeClr>
                </a:solidFill>
                <a:latin typeface="Museo 300"/>
                <a:cs typeface="Museo 300"/>
              </a:defRPr>
            </a:lvl1pPr>
          </a:lstStyle>
          <a:p>
            <a:pPr defTabSz="609315"/>
            <a:fld id="{2C2BC027-8458-FB4C-9B6E-A112A8896184}" type="datetimeFigureOut">
              <a:rPr lang="en-US" smtClean="0">
                <a:solidFill>
                  <a:prstClr val="black">
                    <a:tint val="75000"/>
                  </a:prstClr>
                </a:solidFill>
              </a:rPr>
              <a:pPr defTabSz="609315"/>
              <a:t>9/6/2023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74"/>
            <a:ext cx="3860800" cy="366183"/>
          </a:xfrm>
          <a:prstGeom prst="rect">
            <a:avLst/>
          </a:prstGeom>
        </p:spPr>
        <p:txBody>
          <a:bodyPr vert="horz" lIns="91406" tIns="45718" rIns="91406" bIns="45718" rtlCol="0" anchor="ctr"/>
          <a:lstStyle>
            <a:lvl1pPr algn="ctr">
              <a:defRPr sz="1500">
                <a:solidFill>
                  <a:schemeClr val="tx1">
                    <a:tint val="75000"/>
                  </a:schemeClr>
                </a:solidFill>
                <a:latin typeface="Museo 300"/>
                <a:cs typeface="Museo 300"/>
              </a:defRPr>
            </a:lvl1pPr>
          </a:lstStyle>
          <a:p>
            <a:pPr defTabSz="60931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4"/>
            <a:ext cx="2844800" cy="366183"/>
          </a:xfrm>
          <a:prstGeom prst="rect">
            <a:avLst/>
          </a:prstGeom>
        </p:spPr>
        <p:txBody>
          <a:bodyPr vert="horz" lIns="91406" tIns="45718" rIns="91406" bIns="45718" rtlCol="0" anchor="ctr"/>
          <a:lstStyle>
            <a:lvl1pPr algn="r">
              <a:defRPr sz="1500">
                <a:solidFill>
                  <a:schemeClr val="tx1">
                    <a:tint val="75000"/>
                  </a:schemeClr>
                </a:solidFill>
                <a:latin typeface="Museo 300"/>
                <a:cs typeface="Museo 300"/>
              </a:defRPr>
            </a:lvl1pPr>
          </a:lstStyle>
          <a:p>
            <a:pPr defTabSz="609315"/>
            <a:fld id="{8C92847C-AAF7-1D49-9013-894CF6BBDE74}" type="slidenum">
              <a:rPr lang="en-US" smtClean="0">
                <a:solidFill>
                  <a:prstClr val="black">
                    <a:tint val="75000"/>
                  </a:prstClr>
                </a:solidFill>
              </a:rPr>
              <a:pPr defTabSz="609315"/>
              <a:t>‹#›</a:t>
            </a:fld>
            <a:endParaRPr lang="en-US">
              <a:solidFill>
                <a:prstClr val="black">
                  <a:tint val="75000"/>
                </a:prstClr>
              </a:solidFill>
            </a:endParaRPr>
          </a:p>
        </p:txBody>
      </p:sp>
    </p:spTree>
    <p:extLst>
      <p:ext uri="{BB962C8B-B14F-4D97-AF65-F5344CB8AC3E}">
        <p14:creationId xmlns:p14="http://schemas.microsoft.com/office/powerpoint/2010/main" val="2411348134"/>
      </p:ext>
    </p:extLst>
  </p:cSld>
  <p:clrMap bg1="lt1" tx1="dk1" bg2="lt2" tx2="dk2" accent1="accent1" accent2="accent2" accent3="accent3" accent4="accent4" accent5="accent5" accent6="accent6" hlink="hlink" folHlink="folHlink"/>
  <p:sldLayoutIdLst>
    <p:sldLayoutId id="2147483663" r:id="rId1"/>
    <p:sldLayoutId id="2147483890" r:id="rId2"/>
    <p:sldLayoutId id="2147483895" r:id="rId3"/>
    <p:sldLayoutId id="2147483896" r:id="rId4"/>
    <p:sldLayoutId id="2147483897" r:id="rId5"/>
    <p:sldLayoutId id="2147483900" r:id="rId6"/>
    <p:sldLayoutId id="2147483898" r:id="rId7"/>
    <p:sldLayoutId id="2147483899" r:id="rId8"/>
    <p:sldLayoutId id="2147483864" r:id="rId9"/>
    <p:sldLayoutId id="2147483867" r:id="rId10"/>
    <p:sldLayoutId id="2147483880" r:id="rId11"/>
    <p:sldLayoutId id="2147483871" r:id="rId12"/>
    <p:sldLayoutId id="2147483869" r:id="rId13"/>
    <p:sldLayoutId id="2147483875" r:id="rId14"/>
    <p:sldLayoutId id="2147483876" r:id="rId15"/>
    <p:sldLayoutId id="2147483873" r:id="rId16"/>
    <p:sldLayoutId id="2147483868" r:id="rId17"/>
    <p:sldLayoutId id="2147483865" r:id="rId18"/>
    <p:sldLayoutId id="2147483874" r:id="rId19"/>
    <p:sldLayoutId id="2147483883" r:id="rId20"/>
    <p:sldLayoutId id="2147483866" r:id="rId21"/>
    <p:sldLayoutId id="2147483870" r:id="rId22"/>
    <p:sldLayoutId id="2147483902" r:id="rId23"/>
  </p:sldLayoutIdLst>
  <p:txStyles>
    <p:titleStyle>
      <a:lvl1pPr algn="l" defTabSz="609315" rtl="0" eaLnBrk="1" latinLnBrk="0" hangingPunct="1">
        <a:spcBef>
          <a:spcPct val="0"/>
        </a:spcBef>
        <a:buNone/>
        <a:defRPr sz="3700" b="0" i="0" kern="1200">
          <a:solidFill>
            <a:schemeClr val="tx1"/>
          </a:solidFill>
          <a:latin typeface="Gotham Bold" panose="02000803030000020004" pitchFamily="2" charset="0"/>
          <a:ea typeface="+mj-ea"/>
          <a:cs typeface="Gotham Bold" panose="02000803030000020004" pitchFamily="2" charset="0"/>
        </a:defRPr>
      </a:lvl1pPr>
    </p:titleStyle>
    <p:bodyStyle>
      <a:lvl1pPr marL="342900"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1pPr>
      <a:lvl2pPr marL="823168"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2pPr>
      <a:lvl3pPr marL="1303436" indent="-342900" algn="l" defTabSz="609315" rtl="0" eaLnBrk="1" latinLnBrk="0" hangingPunct="1">
        <a:spcBef>
          <a:spcPct val="20000"/>
        </a:spcBef>
        <a:buSzPct val="110000"/>
        <a:buFont typeface="Arial" charset="0"/>
        <a:buChar char="•"/>
        <a:tabLst/>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3pPr>
      <a:lvl4pPr marL="2170884"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4pPr>
      <a:lvl5pPr marL="2780218"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5pPr>
      <a:lvl6pPr marL="3351288" indent="-304656" algn="l" defTabSz="609315" rtl="0" eaLnBrk="1" latinLnBrk="0" hangingPunct="1">
        <a:spcBef>
          <a:spcPct val="20000"/>
        </a:spcBef>
        <a:buFont typeface="Arial"/>
        <a:buChar char="•"/>
        <a:defRPr sz="2700" kern="1200">
          <a:solidFill>
            <a:schemeClr val="tx1"/>
          </a:solidFill>
          <a:latin typeface="+mn-lt"/>
          <a:ea typeface="+mn-ea"/>
          <a:cs typeface="+mn-cs"/>
        </a:defRPr>
      </a:lvl6pPr>
      <a:lvl7pPr marL="3960624" indent="-304656" algn="l" defTabSz="609315" rtl="0" eaLnBrk="1" latinLnBrk="0" hangingPunct="1">
        <a:spcBef>
          <a:spcPct val="20000"/>
        </a:spcBef>
        <a:buFont typeface="Arial"/>
        <a:buChar char="•"/>
        <a:defRPr sz="2700" kern="1200">
          <a:solidFill>
            <a:schemeClr val="tx1"/>
          </a:solidFill>
          <a:latin typeface="+mn-lt"/>
          <a:ea typeface="+mn-ea"/>
          <a:cs typeface="+mn-cs"/>
        </a:defRPr>
      </a:lvl7pPr>
      <a:lvl8pPr marL="4569948" indent="-304656" algn="l" defTabSz="609315" rtl="0" eaLnBrk="1" latinLnBrk="0" hangingPunct="1">
        <a:spcBef>
          <a:spcPct val="20000"/>
        </a:spcBef>
        <a:buFont typeface="Arial"/>
        <a:buChar char="•"/>
        <a:defRPr sz="2700" kern="1200">
          <a:solidFill>
            <a:schemeClr val="tx1"/>
          </a:solidFill>
          <a:latin typeface="+mn-lt"/>
          <a:ea typeface="+mn-ea"/>
          <a:cs typeface="+mn-cs"/>
        </a:defRPr>
      </a:lvl8pPr>
      <a:lvl9pPr marL="5179272" indent="-304656" algn="l" defTabSz="60931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315" rtl="0" eaLnBrk="1" latinLnBrk="0" hangingPunct="1">
        <a:defRPr sz="2400" kern="1200">
          <a:solidFill>
            <a:schemeClr val="tx1"/>
          </a:solidFill>
          <a:latin typeface="+mn-lt"/>
          <a:ea typeface="+mn-ea"/>
          <a:cs typeface="+mn-cs"/>
        </a:defRPr>
      </a:lvl1pPr>
      <a:lvl2pPr marL="609315" algn="l" defTabSz="609315" rtl="0" eaLnBrk="1" latinLnBrk="0" hangingPunct="1">
        <a:defRPr sz="2400" kern="1200">
          <a:solidFill>
            <a:schemeClr val="tx1"/>
          </a:solidFill>
          <a:latin typeface="+mn-lt"/>
          <a:ea typeface="+mn-ea"/>
          <a:cs typeface="+mn-cs"/>
        </a:defRPr>
      </a:lvl2pPr>
      <a:lvl3pPr marL="1218660" algn="l" defTabSz="609315" rtl="0" eaLnBrk="1" latinLnBrk="0" hangingPunct="1">
        <a:defRPr sz="2400" kern="1200">
          <a:solidFill>
            <a:schemeClr val="tx1"/>
          </a:solidFill>
          <a:latin typeface="+mn-lt"/>
          <a:ea typeface="+mn-ea"/>
          <a:cs typeface="+mn-cs"/>
        </a:defRPr>
      </a:lvl3pPr>
      <a:lvl4pPr marL="1827984" algn="l" defTabSz="609315" rtl="0" eaLnBrk="1" latinLnBrk="0" hangingPunct="1">
        <a:defRPr sz="2400" kern="1200">
          <a:solidFill>
            <a:schemeClr val="tx1"/>
          </a:solidFill>
          <a:latin typeface="+mn-lt"/>
          <a:ea typeface="+mn-ea"/>
          <a:cs typeface="+mn-cs"/>
        </a:defRPr>
      </a:lvl4pPr>
      <a:lvl5pPr marL="2437318" algn="l" defTabSz="609315" rtl="0" eaLnBrk="1" latinLnBrk="0" hangingPunct="1">
        <a:defRPr sz="2400" kern="1200">
          <a:solidFill>
            <a:schemeClr val="tx1"/>
          </a:solidFill>
          <a:latin typeface="+mn-lt"/>
          <a:ea typeface="+mn-ea"/>
          <a:cs typeface="+mn-cs"/>
        </a:defRPr>
      </a:lvl5pPr>
      <a:lvl6pPr marL="3046632" algn="l" defTabSz="609315" rtl="0" eaLnBrk="1" latinLnBrk="0" hangingPunct="1">
        <a:defRPr sz="2400" kern="1200">
          <a:solidFill>
            <a:schemeClr val="tx1"/>
          </a:solidFill>
          <a:latin typeface="+mn-lt"/>
          <a:ea typeface="+mn-ea"/>
          <a:cs typeface="+mn-cs"/>
        </a:defRPr>
      </a:lvl6pPr>
      <a:lvl7pPr marL="3655947" algn="l" defTabSz="609315" rtl="0" eaLnBrk="1" latinLnBrk="0" hangingPunct="1">
        <a:defRPr sz="2400" kern="1200">
          <a:solidFill>
            <a:schemeClr val="tx1"/>
          </a:solidFill>
          <a:latin typeface="+mn-lt"/>
          <a:ea typeface="+mn-ea"/>
          <a:cs typeface="+mn-cs"/>
        </a:defRPr>
      </a:lvl7pPr>
      <a:lvl8pPr marL="4265280" algn="l" defTabSz="609315" rtl="0" eaLnBrk="1" latinLnBrk="0" hangingPunct="1">
        <a:defRPr sz="2400" kern="1200">
          <a:solidFill>
            <a:schemeClr val="tx1"/>
          </a:solidFill>
          <a:latin typeface="+mn-lt"/>
          <a:ea typeface="+mn-ea"/>
          <a:cs typeface="+mn-cs"/>
        </a:defRPr>
      </a:lvl8pPr>
      <a:lvl9pPr marL="4874605" algn="l" defTabSz="60931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Gotham Bold" panose="02000803030000020004" pitchFamily="2" charset="0"/>
              </a:rPr>
              <a:t>MetLife Social Selling Calendar</a:t>
            </a:r>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1"/>
          </p:nvPr>
        </p:nvSpPr>
        <p:spPr/>
        <p:txBody>
          <a:bodyPr/>
          <a:lstStyle/>
          <a:p>
            <a:r>
              <a:rPr lang="en-US" dirty="0"/>
              <a:t>September – October 2023</a:t>
            </a:r>
          </a:p>
        </p:txBody>
      </p:sp>
    </p:spTree>
    <p:extLst>
      <p:ext uri="{BB962C8B-B14F-4D97-AF65-F5344CB8AC3E}">
        <p14:creationId xmlns:p14="http://schemas.microsoft.com/office/powerpoint/2010/main" val="767834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Thank You</a:t>
            </a:r>
          </a:p>
        </p:txBody>
      </p:sp>
    </p:spTree>
    <p:extLst>
      <p:ext uri="{BB962C8B-B14F-4D97-AF65-F5344CB8AC3E}">
        <p14:creationId xmlns:p14="http://schemas.microsoft.com/office/powerpoint/2010/main" val="1478697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indent="0">
              <a:buNone/>
            </a:pPr>
            <a:r>
              <a:rPr lang="en-US" dirty="0">
                <a:cs typeface="+mn-cs"/>
              </a:rPr>
              <a:t>Now that we're back to school season, remember education is the gateway to a successful future. Starting an education plan ensures your kids access the best learning experience. Reach out to me for details on mapping out your children's educational journey and securing their bright tomorrows.</a:t>
            </a:r>
          </a:p>
          <a:p>
            <a:pPr marL="0" indent="0">
              <a:buNone/>
            </a:pPr>
            <a:endParaRPr lang="en-US" dirty="0">
              <a:cs typeface="+mn-cs"/>
            </a:endParaRPr>
          </a:p>
          <a:p>
            <a:pPr marL="0" indent="0">
              <a:buNone/>
            </a:pPr>
            <a:r>
              <a:rPr lang="ro-RO" dirty="0">
                <a:cs typeface="+mn-cs"/>
              </a:rPr>
              <a:t>#MetLife </a:t>
            </a:r>
            <a:r>
              <a:rPr lang="en-US" dirty="0">
                <a:cs typeface="+mn-cs"/>
              </a:rPr>
              <a:t>#MetLifeLebanon #NavigatingLifeTogether #BacktoSchool #EducationPlan</a:t>
            </a:r>
          </a:p>
          <a:p>
            <a:pPr marL="0" indent="0">
              <a:buNone/>
            </a:pPr>
            <a:endParaRPr lang="en-US" dirty="0">
              <a:cs typeface="+mn-cs"/>
            </a:endParaRPr>
          </a:p>
        </p:txBody>
      </p:sp>
      <p:sp>
        <p:nvSpPr>
          <p:cNvPr id="7" name="Title 6"/>
          <p:cNvSpPr>
            <a:spLocks noGrp="1"/>
          </p:cNvSpPr>
          <p:nvPr>
            <p:ph type="title"/>
          </p:nvPr>
        </p:nvSpPr>
        <p:spPr/>
        <p:txBody>
          <a:bodyPr/>
          <a:lstStyle/>
          <a:p>
            <a:r>
              <a:rPr lang="en-US" dirty="0"/>
              <a:t>Post 1/ Education Solutions </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pic>
        <p:nvPicPr>
          <p:cNvPr id="3" name="Picture 2" descr="A group of people writing on books&#10;&#10;Description automatically generated">
            <a:extLst>
              <a:ext uri="{FF2B5EF4-FFF2-40B4-BE49-F238E27FC236}">
                <a16:creationId xmlns:a16="http://schemas.microsoft.com/office/drawing/2014/main" id="{C2049856-1700-DAB9-A4CF-8359238393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211283"/>
            <a:ext cx="3972544" cy="4965680"/>
          </a:xfrm>
          <a:prstGeom prst="rect">
            <a:avLst/>
          </a:prstGeom>
        </p:spPr>
      </p:pic>
    </p:spTree>
    <p:extLst>
      <p:ext uri="{BB962C8B-B14F-4D97-AF65-F5344CB8AC3E}">
        <p14:creationId xmlns:p14="http://schemas.microsoft.com/office/powerpoint/2010/main" val="2596689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marR="0" lvl="0" indent="0">
              <a:spcBef>
                <a:spcPts val="0"/>
              </a:spcBef>
              <a:spcAft>
                <a:spcPts val="0"/>
              </a:spcAft>
              <a:buNone/>
            </a:pPr>
            <a:endParaRPr lang="en-US" dirty="0"/>
          </a:p>
          <a:p>
            <a:pPr marL="0" indent="0">
              <a:buNone/>
            </a:pPr>
            <a:endParaRPr lang="en-US" strike="sngStrike" dirty="0">
              <a:cs typeface="+mn-cs"/>
            </a:endParaRPr>
          </a:p>
          <a:p>
            <a:pPr marL="0" marR="0" indent="0">
              <a:spcBef>
                <a:spcPts val="0"/>
              </a:spcBef>
              <a:spcAft>
                <a:spcPts val="0"/>
              </a:spcAft>
              <a:buNone/>
            </a:pPr>
            <a:r>
              <a:rPr lang="en-US" dirty="0">
                <a:cs typeface="+mn-cs"/>
              </a:rPr>
              <a:t>My life as an insurance agent, is a journey dedicated to your peace of mind and special care in challenging times. Count on me to offer protection and care at every stage of your journey! Your dreams, my expertise.</a:t>
            </a:r>
          </a:p>
          <a:p>
            <a:pPr marL="0" marR="0" indent="0">
              <a:spcBef>
                <a:spcPts val="0"/>
              </a:spcBef>
              <a:spcAft>
                <a:spcPts val="0"/>
              </a:spcAft>
              <a:buNone/>
            </a:pPr>
            <a:endParaRPr lang="en-US" dirty="0"/>
          </a:p>
          <a:p>
            <a:pPr marL="0" indent="0">
              <a:spcBef>
                <a:spcPts val="0"/>
              </a:spcBef>
              <a:buNone/>
            </a:pPr>
            <a:r>
              <a:rPr lang="ro-RO" dirty="0">
                <a:cs typeface="+mn-cs"/>
              </a:rPr>
              <a:t>#MetLife </a:t>
            </a:r>
            <a:r>
              <a:rPr lang="en-US" dirty="0">
                <a:cs typeface="+mn-cs"/>
              </a:rPr>
              <a:t>#MetLifeLebanon #NavigatingLifeTogether </a:t>
            </a:r>
            <a:r>
              <a:rPr lang="ro-RO" dirty="0">
                <a:cs typeface="+mn-cs"/>
              </a:rPr>
              <a:t>#MyLifeAsAnAgent</a:t>
            </a:r>
            <a:r>
              <a:rPr lang="en-US" dirty="0">
                <a:cs typeface="+mn-cs"/>
              </a:rPr>
              <a:t> #FinancialGuidance</a:t>
            </a:r>
            <a:endParaRPr lang="ro-RO" dirty="0">
              <a:cs typeface="+mn-cs"/>
            </a:endParaRPr>
          </a:p>
          <a:p>
            <a:pPr marL="0" marR="0" lvl="0" indent="0">
              <a:spcBef>
                <a:spcPts val="0"/>
              </a:spcBef>
              <a:spcAft>
                <a:spcPts val="0"/>
              </a:spcAft>
              <a:buNone/>
            </a:pPr>
            <a:endParaRPr lang="en-US" dirty="0"/>
          </a:p>
          <a:p>
            <a:pPr marL="0" marR="0" lvl="0" indent="0">
              <a:spcBef>
                <a:spcPts val="0"/>
              </a:spcBef>
              <a:spcAft>
                <a:spcPts val="0"/>
              </a:spcAft>
              <a:buNone/>
            </a:pPr>
            <a:endParaRPr lang="en-US" dirty="0"/>
          </a:p>
        </p:txBody>
      </p:sp>
      <p:sp>
        <p:nvSpPr>
          <p:cNvPr id="7" name="Title 6"/>
          <p:cNvSpPr>
            <a:spLocks noGrp="1"/>
          </p:cNvSpPr>
          <p:nvPr>
            <p:ph type="title"/>
          </p:nvPr>
        </p:nvSpPr>
        <p:spPr>
          <a:xfrm>
            <a:off x="609600" y="493504"/>
            <a:ext cx="10972800" cy="477122"/>
          </a:xfrm>
        </p:spPr>
        <p:txBody>
          <a:bodyPr/>
          <a:lstStyle/>
          <a:p>
            <a:r>
              <a:rPr lang="en-US" dirty="0"/>
              <a:t>Post 2/ My Life as an Agent</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pic>
        <p:nvPicPr>
          <p:cNvPr id="3" name="Picture 2" descr="A person and person shaking hands&#10;&#10;Description automatically generated">
            <a:extLst>
              <a:ext uri="{FF2B5EF4-FFF2-40B4-BE49-F238E27FC236}">
                <a16:creationId xmlns:a16="http://schemas.microsoft.com/office/drawing/2014/main" id="{B929AC57-3097-A761-0361-9FE54F06A2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086589"/>
            <a:ext cx="4163134" cy="5203917"/>
          </a:xfrm>
          <a:prstGeom prst="rect">
            <a:avLst/>
          </a:prstGeom>
        </p:spPr>
      </p:pic>
    </p:spTree>
    <p:extLst>
      <p:ext uri="{BB962C8B-B14F-4D97-AF65-F5344CB8AC3E}">
        <p14:creationId xmlns:p14="http://schemas.microsoft.com/office/powerpoint/2010/main" val="3076432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a:xfrm>
            <a:off x="7065818" y="1211283"/>
            <a:ext cx="4932894" cy="4965680"/>
          </a:xfrm>
        </p:spPr>
        <p:txBody>
          <a:bodyPr>
            <a:normAutofit/>
          </a:bodyPr>
          <a:lstStyle/>
          <a:p>
            <a:pPr marL="0" indent="0">
              <a:buNone/>
            </a:pPr>
            <a:r>
              <a:rPr lang="en-US" dirty="0"/>
              <a:t>Caption: </a:t>
            </a:r>
          </a:p>
          <a:p>
            <a:pPr marL="0" indent="0">
              <a:lnSpc>
                <a:spcPct val="107000"/>
              </a:lnSpc>
              <a:spcAft>
                <a:spcPts val="600"/>
              </a:spcAft>
              <a:buNone/>
            </a:pPr>
            <a:endParaRPr lang="en-US" strike="sngStrike" dirty="0"/>
          </a:p>
          <a:p>
            <a:pPr marL="0" indent="0">
              <a:lnSpc>
                <a:spcPct val="107000"/>
              </a:lnSpc>
              <a:spcAft>
                <a:spcPts val="600"/>
              </a:spcAft>
              <a:buNone/>
            </a:pPr>
            <a:r>
              <a:rPr lang="en-US" dirty="0">
                <a:cs typeface="+mn-cs"/>
              </a:rPr>
              <a:t>Navigating family finances doesn't require financial expertise, but it does demand a commitment to maintaining discipline. Creating a family financial plan is an empowering endeavor that can shape a brighter future for all members. Moreover, it offers an invaluable opportunity to instill essential money management skills in your children from an early age. Discover these 8 essential steps to embark on a family financial planning journey.</a:t>
            </a:r>
          </a:p>
          <a:p>
            <a:pPr marL="0" indent="0">
              <a:lnSpc>
                <a:spcPct val="107000"/>
              </a:lnSpc>
              <a:spcAft>
                <a:spcPts val="600"/>
              </a:spcAft>
              <a:buNone/>
            </a:pPr>
            <a:r>
              <a:rPr lang="en-US" dirty="0">
                <a:cs typeface="+mn-cs"/>
              </a:rPr>
              <a:t>#MetLife #MetLifeLebanon #NavigatingLifeTogether #FinancialPlanning</a:t>
            </a:r>
            <a:endParaRPr lang="pl-PL" dirty="0">
              <a:cs typeface="+mn-cs"/>
            </a:endParaRPr>
          </a:p>
          <a:p>
            <a:pPr marL="0" indent="0">
              <a:buNone/>
            </a:pPr>
            <a:endParaRPr lang="en-US" dirty="0">
              <a:cs typeface="+mn-cs"/>
            </a:endParaRPr>
          </a:p>
          <a:p>
            <a:pPr marL="0" indent="0">
              <a:buNone/>
            </a:pPr>
            <a:endParaRPr lang="en-US" dirty="0"/>
          </a:p>
          <a:p>
            <a:pPr marL="0" indent="0">
              <a:buNone/>
            </a:pPr>
            <a:endParaRPr lang="en-US" dirty="0"/>
          </a:p>
        </p:txBody>
      </p:sp>
      <p:sp>
        <p:nvSpPr>
          <p:cNvPr id="7" name="Title 6"/>
          <p:cNvSpPr>
            <a:spLocks noGrp="1"/>
          </p:cNvSpPr>
          <p:nvPr>
            <p:ph type="title"/>
          </p:nvPr>
        </p:nvSpPr>
        <p:spPr/>
        <p:txBody>
          <a:bodyPr>
            <a:normAutofit/>
          </a:bodyPr>
          <a:lstStyle/>
          <a:p>
            <a:r>
              <a:rPr lang="en-US" dirty="0"/>
              <a:t>Post 3/ Financial Planning - video </a:t>
            </a:r>
            <a:endParaRPr lang="en-US" dirty="0">
              <a:highlight>
                <a:srgbClr val="FFFF00"/>
              </a:highlight>
            </a:endParaRP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pic>
        <p:nvPicPr>
          <p:cNvPr id="2" name="Metlife Selling video - Facebook Post 3">
            <a:hlinkClick r:id="" action="ppaction://media"/>
            <a:extLst>
              <a:ext uri="{FF2B5EF4-FFF2-40B4-BE49-F238E27FC236}">
                <a16:creationId xmlns:a16="http://schemas.microsoft.com/office/drawing/2014/main" id="{58118D2F-A91D-6764-14A1-2AB7F2BDD09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1117667"/>
            <a:ext cx="4188542" cy="5235678"/>
          </a:xfrm>
          <a:prstGeom prst="rect">
            <a:avLst/>
          </a:prstGeom>
        </p:spPr>
      </p:pic>
    </p:spTree>
    <p:extLst>
      <p:ext uri="{BB962C8B-B14F-4D97-AF65-F5344CB8AC3E}">
        <p14:creationId xmlns:p14="http://schemas.microsoft.com/office/powerpoint/2010/main" val="421876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a:xfrm>
            <a:off x="6876744" y="949673"/>
            <a:ext cx="4516582" cy="4965680"/>
          </a:xfrm>
        </p:spPr>
        <p:txBody>
          <a:bodyPr>
            <a:noAutofit/>
          </a:bodyPr>
          <a:lstStyle/>
          <a:p>
            <a:pPr marL="0" indent="0">
              <a:buNone/>
            </a:pPr>
            <a:r>
              <a:rPr lang="en-US" dirty="0"/>
              <a:t>Caption: </a:t>
            </a:r>
          </a:p>
          <a:p>
            <a:pPr marL="0" indent="0">
              <a:buNone/>
            </a:pPr>
            <a:endParaRPr lang="en-US" dirty="0">
              <a:latin typeface="Gotham-Book" panose="02000604040000020004" pitchFamily="50" charset="0"/>
            </a:endParaRPr>
          </a:p>
          <a:p>
            <a:pPr marL="0" indent="0">
              <a:buNone/>
            </a:pPr>
            <a:r>
              <a:rPr lang="en-US" dirty="0">
                <a:cs typeface="+mn-cs"/>
              </a:rPr>
              <a:t>🫀💙 On World Heart Day, let's put heart health first. Regular check-ups pave the path to a stronger, happier, healthier you. Spread the awareness</a:t>
            </a:r>
            <a:r>
              <a:rPr lang="en-US" dirty="0">
                <a:solidFill>
                  <a:srgbClr val="343541"/>
                </a:solidFill>
                <a:latin typeface="Söhne"/>
                <a:cs typeface="+mn-cs"/>
              </a:rPr>
              <a:t>!</a:t>
            </a:r>
          </a:p>
          <a:p>
            <a:pPr marL="0" indent="0">
              <a:buNone/>
            </a:pPr>
            <a:endParaRPr lang="en-US" dirty="0">
              <a:cs typeface="+mn-cs"/>
            </a:endParaRPr>
          </a:p>
          <a:p>
            <a:pPr marL="0" indent="0">
              <a:buNone/>
            </a:pPr>
            <a:r>
              <a:rPr lang="en-US" dirty="0">
                <a:cs typeface="+mn-cs"/>
              </a:rPr>
              <a:t>#WorldHeartDay #HeartHealth </a:t>
            </a:r>
            <a:r>
              <a:rPr lang="ro-RO" dirty="0">
                <a:cs typeface="+mn-cs"/>
              </a:rPr>
              <a:t>#MetLife </a:t>
            </a:r>
            <a:r>
              <a:rPr lang="en-US" dirty="0">
                <a:cs typeface="+mn-cs"/>
              </a:rPr>
              <a:t>#MetLifeLebanon #NavigatingLifeTogether </a:t>
            </a:r>
          </a:p>
        </p:txBody>
      </p:sp>
      <p:sp>
        <p:nvSpPr>
          <p:cNvPr id="7" name="Title 6"/>
          <p:cNvSpPr>
            <a:spLocks noGrp="1"/>
          </p:cNvSpPr>
          <p:nvPr>
            <p:ph type="title"/>
          </p:nvPr>
        </p:nvSpPr>
        <p:spPr/>
        <p:txBody>
          <a:bodyPr>
            <a:normAutofit/>
          </a:bodyPr>
          <a:lstStyle/>
          <a:p>
            <a:r>
              <a:rPr lang="en-US" dirty="0"/>
              <a:t>Post 4/ World Heart Day – September 29 </a:t>
            </a:r>
            <a:endParaRPr lang="en-US" dirty="0">
              <a:highlight>
                <a:srgbClr val="FFFF00"/>
              </a:highlight>
            </a:endParaRP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pic>
        <p:nvPicPr>
          <p:cNvPr id="3" name="Picture 2" descr="A poster of a heart with a stethoscope&#10;&#10;Description automatically generated">
            <a:extLst>
              <a:ext uri="{FF2B5EF4-FFF2-40B4-BE49-F238E27FC236}">
                <a16:creationId xmlns:a16="http://schemas.microsoft.com/office/drawing/2014/main" id="{DDD2FC14-8C0D-5B2F-89C0-EC267F1B7A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114813"/>
            <a:ext cx="4126896" cy="5158620"/>
          </a:xfrm>
          <a:prstGeom prst="rect">
            <a:avLst/>
          </a:prstGeom>
        </p:spPr>
      </p:pic>
    </p:spTree>
    <p:extLst>
      <p:ext uri="{BB962C8B-B14F-4D97-AF65-F5344CB8AC3E}">
        <p14:creationId xmlns:p14="http://schemas.microsoft.com/office/powerpoint/2010/main" val="912866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indent="0">
              <a:buNone/>
            </a:pPr>
            <a:r>
              <a:rPr lang="en-US" dirty="0"/>
              <a:t>From prevention to diagnosis to cure; our Accident &amp; Health solutions offer coverage for</a:t>
            </a:r>
            <a:r>
              <a:rPr lang="en-US" dirty="0">
                <a:solidFill>
                  <a:srgbClr val="FF0000"/>
                </a:solidFill>
              </a:rPr>
              <a:t> </a:t>
            </a:r>
            <a:r>
              <a:rPr lang="en-US" dirty="0"/>
              <a:t>Critical Illness, Disability, Hospitalization, and Accidents. Speak to me today, and together we can tailor a unique plan to match your individual needs and priorities.</a:t>
            </a:r>
          </a:p>
          <a:p>
            <a:pPr marL="0" indent="0">
              <a:buNone/>
            </a:pPr>
            <a:endParaRPr lang="en-US" dirty="0"/>
          </a:p>
          <a:p>
            <a:pPr marL="0" indent="0">
              <a:buNone/>
            </a:pPr>
            <a:r>
              <a:rPr lang="ro-RO" dirty="0">
                <a:cs typeface="+mn-cs"/>
              </a:rPr>
              <a:t>#MetLife </a:t>
            </a:r>
            <a:r>
              <a:rPr lang="en-US" dirty="0">
                <a:cs typeface="+mn-cs"/>
              </a:rPr>
              <a:t>#MetLifeLebanon #NavigatingLifeTogether #CriticalIllness #DisabilityInsurance #AccidentandHealth</a:t>
            </a:r>
            <a:endParaRPr lang="en-US" dirty="0"/>
          </a:p>
          <a:p>
            <a:pPr marL="0" indent="0">
              <a:buNone/>
            </a:pPr>
            <a:endParaRPr lang="en-US" strike="sngStrike" dirty="0"/>
          </a:p>
          <a:p>
            <a:pPr marL="0" indent="0">
              <a:buNone/>
            </a:pPr>
            <a:endParaRPr lang="en-US" strike="sngStrike" dirty="0"/>
          </a:p>
        </p:txBody>
      </p:sp>
      <p:sp>
        <p:nvSpPr>
          <p:cNvPr id="7" name="Title 6"/>
          <p:cNvSpPr>
            <a:spLocks noGrp="1"/>
          </p:cNvSpPr>
          <p:nvPr>
            <p:ph type="title"/>
          </p:nvPr>
        </p:nvSpPr>
        <p:spPr/>
        <p:txBody>
          <a:bodyPr>
            <a:normAutofit/>
          </a:bodyPr>
          <a:lstStyle/>
          <a:p>
            <a:r>
              <a:rPr lang="en-US" dirty="0"/>
              <a:t>Post 5/ A&amp;H Solution - </a:t>
            </a:r>
            <a:r>
              <a:rPr lang="en-US" i="1" dirty="0"/>
              <a:t>October</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pic>
        <p:nvPicPr>
          <p:cNvPr id="3" name="Picture 2" descr="A person and child on a bike&#10;&#10;Description automatically generated">
            <a:extLst>
              <a:ext uri="{FF2B5EF4-FFF2-40B4-BE49-F238E27FC236}">
                <a16:creationId xmlns:a16="http://schemas.microsoft.com/office/drawing/2014/main" id="{3446B975-518B-C031-F3BC-2BA0B855BB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061536"/>
            <a:ext cx="4212139" cy="5265174"/>
          </a:xfrm>
          <a:prstGeom prst="rect">
            <a:avLst/>
          </a:prstGeom>
        </p:spPr>
      </p:pic>
    </p:spTree>
    <p:extLst>
      <p:ext uri="{BB962C8B-B14F-4D97-AF65-F5344CB8AC3E}">
        <p14:creationId xmlns:p14="http://schemas.microsoft.com/office/powerpoint/2010/main" val="3474202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cs typeface="+mn-cs"/>
            </a:endParaRPr>
          </a:p>
          <a:p>
            <a:pPr marL="0" indent="0">
              <a:buNone/>
            </a:pPr>
            <a:r>
              <a:rPr lang="en-US" dirty="0">
                <a:cs typeface="+mn-cs"/>
              </a:rPr>
              <a:t>October is Breast Cancer Awareness Month. Let's take action together by prioritizing our health and scheduling regular mammograms. Join us in spreading awareness and taking proactive steps for prevention</a:t>
            </a:r>
            <a:r>
              <a:rPr lang="en-US" b="0" i="0" dirty="0">
                <a:solidFill>
                  <a:srgbClr val="374151"/>
                </a:solidFill>
                <a:effectLst/>
                <a:latin typeface="Söhne"/>
              </a:rPr>
              <a:t>.</a:t>
            </a:r>
            <a:endParaRPr lang="en-US" dirty="0">
              <a:cs typeface="+mn-cs"/>
            </a:endParaRPr>
          </a:p>
          <a:p>
            <a:pPr marL="0" indent="0">
              <a:buNone/>
            </a:pPr>
            <a:endParaRPr lang="en-US" dirty="0">
              <a:cs typeface="+mn-cs"/>
            </a:endParaRPr>
          </a:p>
          <a:p>
            <a:pPr marL="0" indent="0">
              <a:buNone/>
            </a:pPr>
            <a:r>
              <a:rPr lang="en-US" dirty="0">
                <a:cs typeface="+mn-cs"/>
              </a:rPr>
              <a:t>#BreastCancerAwarenessMonth #BreastCancer #MetLife #MetLifeLebanon #NavigatingLifeTogether </a:t>
            </a:r>
          </a:p>
        </p:txBody>
      </p:sp>
      <p:sp>
        <p:nvSpPr>
          <p:cNvPr id="7" name="Title 6"/>
          <p:cNvSpPr>
            <a:spLocks noGrp="1"/>
          </p:cNvSpPr>
          <p:nvPr>
            <p:ph type="title"/>
          </p:nvPr>
        </p:nvSpPr>
        <p:spPr>
          <a:xfrm>
            <a:off x="609600" y="504655"/>
            <a:ext cx="10972800" cy="477122"/>
          </a:xfrm>
        </p:spPr>
        <p:txBody>
          <a:bodyPr>
            <a:normAutofit/>
          </a:bodyPr>
          <a:lstStyle/>
          <a:p>
            <a:r>
              <a:rPr lang="en-US" dirty="0"/>
              <a:t>Post 6/ Breast Cancer Awareness Month – </a:t>
            </a:r>
            <a:r>
              <a:rPr lang="en-US" dirty="0">
                <a:highlight>
                  <a:srgbClr val="FFFF00"/>
                </a:highlight>
              </a:rPr>
              <a:t>For Female agents to use</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pic>
        <p:nvPicPr>
          <p:cNvPr id="3" name="Picture 2" descr="A poster of a person holding a pink ribbon&#10;&#10;Description automatically generated">
            <a:extLst>
              <a:ext uri="{FF2B5EF4-FFF2-40B4-BE49-F238E27FC236}">
                <a16:creationId xmlns:a16="http://schemas.microsoft.com/office/drawing/2014/main" id="{302A971A-9AB5-6D06-7C50-6EB3100195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071746"/>
            <a:ext cx="4062689" cy="5078361"/>
          </a:xfrm>
          <a:prstGeom prst="rect">
            <a:avLst/>
          </a:prstGeom>
        </p:spPr>
      </p:pic>
    </p:spTree>
    <p:extLst>
      <p:ext uri="{BB962C8B-B14F-4D97-AF65-F5344CB8AC3E}">
        <p14:creationId xmlns:p14="http://schemas.microsoft.com/office/powerpoint/2010/main" val="4197238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cs typeface="+mn-cs"/>
            </a:endParaRPr>
          </a:p>
          <a:p>
            <a:pPr marL="0" indent="0">
              <a:buNone/>
            </a:pPr>
            <a:r>
              <a:rPr lang="en-US" dirty="0">
                <a:cs typeface="+mn-cs"/>
              </a:rPr>
              <a:t>October is Breast Cancer Awareness Month, a time to shine a light on the stats: 64% of breast cancer cases are diagnosed at a localized stage, achieving an impressive 99% 5-year survival rate. Remember, early detection is the key – it's a matter of saving lives.</a:t>
            </a:r>
          </a:p>
          <a:p>
            <a:pPr marL="0" indent="0">
              <a:buNone/>
            </a:pPr>
            <a:endParaRPr lang="en-US" dirty="0">
              <a:cs typeface="+mn-cs"/>
            </a:endParaRPr>
          </a:p>
          <a:p>
            <a:pPr marL="0" indent="0">
              <a:buNone/>
            </a:pPr>
            <a:r>
              <a:rPr lang="en-US" sz="1400" dirty="0">
                <a:solidFill>
                  <a:schemeClr val="tx1">
                    <a:lumMod val="65000"/>
                    <a:lumOff val="35000"/>
                  </a:schemeClr>
                </a:solidFill>
                <a:latin typeface="Gotham-Book" panose="02000603040000020004" pitchFamily="2" charset="0"/>
              </a:rPr>
              <a:t>Source: NationalBreastCancer.org</a:t>
            </a:r>
            <a:endParaRPr lang="en-US" dirty="0">
              <a:cs typeface="+mn-cs"/>
            </a:endParaRPr>
          </a:p>
          <a:p>
            <a:pPr marL="0" indent="0">
              <a:buNone/>
            </a:pPr>
            <a:endParaRPr lang="en-US" dirty="0">
              <a:cs typeface="+mn-cs"/>
            </a:endParaRPr>
          </a:p>
          <a:p>
            <a:pPr marL="0" indent="0">
              <a:buNone/>
            </a:pPr>
            <a:r>
              <a:rPr lang="en-US" dirty="0">
                <a:cs typeface="+mn-cs"/>
              </a:rPr>
              <a:t>#BreastCancerAwarenessMonth #BreastCancer #MetLife #MetLifeLebanon #NavigatingLifeTogether </a:t>
            </a:r>
          </a:p>
        </p:txBody>
      </p:sp>
      <p:sp>
        <p:nvSpPr>
          <p:cNvPr id="7" name="Title 6"/>
          <p:cNvSpPr>
            <a:spLocks noGrp="1"/>
          </p:cNvSpPr>
          <p:nvPr>
            <p:ph type="title"/>
          </p:nvPr>
        </p:nvSpPr>
        <p:spPr>
          <a:xfrm>
            <a:off x="609600" y="504655"/>
            <a:ext cx="10972800" cy="477122"/>
          </a:xfrm>
        </p:spPr>
        <p:txBody>
          <a:bodyPr>
            <a:normAutofit/>
          </a:bodyPr>
          <a:lstStyle/>
          <a:p>
            <a:r>
              <a:rPr lang="en-US" dirty="0"/>
              <a:t>Post 6/ Breast Cancer Awareness Month – </a:t>
            </a:r>
            <a:r>
              <a:rPr lang="en-US" dirty="0">
                <a:highlight>
                  <a:srgbClr val="FFFF00"/>
                </a:highlight>
              </a:rPr>
              <a:t>For Male agents to use</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pic>
        <p:nvPicPr>
          <p:cNvPr id="3" name="Picture 2" descr="A pink ribbon on a blue background&#10;&#10;Description automatically generated">
            <a:extLst>
              <a:ext uri="{FF2B5EF4-FFF2-40B4-BE49-F238E27FC236}">
                <a16:creationId xmlns:a16="http://schemas.microsoft.com/office/drawing/2014/main" id="{8169959A-316B-0CBF-DBD4-C25CDEEBE4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995742"/>
            <a:ext cx="4144977" cy="5181221"/>
          </a:xfrm>
          <a:prstGeom prst="rect">
            <a:avLst/>
          </a:prstGeom>
        </p:spPr>
      </p:pic>
    </p:spTree>
    <p:extLst>
      <p:ext uri="{BB962C8B-B14F-4D97-AF65-F5344CB8AC3E}">
        <p14:creationId xmlns:p14="http://schemas.microsoft.com/office/powerpoint/2010/main" val="2185235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cs typeface="+mn-cs"/>
            </a:endParaRPr>
          </a:p>
          <a:p>
            <a:pPr marL="0" indent="0" defTabSz="914014">
              <a:buNone/>
            </a:pPr>
            <a:r>
              <a:rPr lang="en-US" dirty="0">
                <a:cs typeface="+mn-cs"/>
              </a:rPr>
              <a:t>Employee loyalty is more than an expression – It is a tangible result of meaningful investments. As professionals, we recognize that benefits go beyond just compensation. They reflect a company's commitment to our well-being and growth. So, here's the question: What benefits are you providing to your employees?</a:t>
            </a:r>
          </a:p>
          <a:p>
            <a:pPr marL="0" indent="0" defTabSz="914014">
              <a:buNone/>
            </a:pPr>
            <a:endParaRPr lang="en-US" dirty="0">
              <a:cs typeface="+mn-cs"/>
            </a:endParaRPr>
          </a:p>
          <a:p>
            <a:pPr marL="0" indent="0" defTabSz="914014">
              <a:buNone/>
            </a:pPr>
            <a:r>
              <a:rPr lang="en-US" dirty="0">
                <a:cs typeface="+mn-cs"/>
              </a:rPr>
              <a:t>Let’s get in touch to discuss this further.</a:t>
            </a:r>
          </a:p>
          <a:p>
            <a:pPr marL="0" indent="0" defTabSz="914014">
              <a:buNone/>
            </a:pPr>
            <a:endParaRPr lang="en-US" dirty="0">
              <a:cs typeface="+mn-cs"/>
            </a:endParaRPr>
          </a:p>
          <a:p>
            <a:pPr marL="0" indent="0" defTabSz="914014">
              <a:buNone/>
            </a:pPr>
            <a:r>
              <a:rPr lang="en-US" dirty="0">
                <a:cs typeface="+mn-cs"/>
              </a:rPr>
              <a:t>#MetLife #MetLifeLebanon #NavigatingWorkTogether #EmployeeBenefits</a:t>
            </a:r>
          </a:p>
          <a:p>
            <a:pPr marL="0" indent="0" defTabSz="914014">
              <a:buNone/>
            </a:pPr>
            <a:endParaRPr lang="en-US" dirty="0">
              <a:cs typeface="+mn-cs"/>
            </a:endParaRPr>
          </a:p>
        </p:txBody>
      </p:sp>
      <p:sp>
        <p:nvSpPr>
          <p:cNvPr id="7" name="Title 6"/>
          <p:cNvSpPr>
            <a:spLocks noGrp="1"/>
          </p:cNvSpPr>
          <p:nvPr>
            <p:ph type="title"/>
          </p:nvPr>
        </p:nvSpPr>
        <p:spPr/>
        <p:txBody>
          <a:bodyPr>
            <a:normAutofit/>
          </a:bodyPr>
          <a:lstStyle/>
          <a:p>
            <a:r>
              <a:rPr lang="en-US" dirty="0"/>
              <a:t>Post 7/ Financial Wellbeing – EB</a:t>
            </a:r>
            <a:endParaRPr lang="en-US" dirty="0">
              <a:highlight>
                <a:srgbClr val="FFFF00"/>
              </a:highlight>
            </a:endParaRP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pic>
        <p:nvPicPr>
          <p:cNvPr id="3" name="Picture 2" descr="A person smiling at a computer&#10;&#10;Description automatically generated">
            <a:extLst>
              <a:ext uri="{FF2B5EF4-FFF2-40B4-BE49-F238E27FC236}">
                <a16:creationId xmlns:a16="http://schemas.microsoft.com/office/drawing/2014/main" id="{29948C19-2DC2-C07C-25F5-25100437E9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981777"/>
            <a:ext cx="4336760" cy="5420951"/>
          </a:xfrm>
          <a:prstGeom prst="rect">
            <a:avLst/>
          </a:prstGeom>
        </p:spPr>
      </p:pic>
    </p:spTree>
    <p:extLst>
      <p:ext uri="{BB962C8B-B14F-4D97-AF65-F5344CB8AC3E}">
        <p14:creationId xmlns:p14="http://schemas.microsoft.com/office/powerpoint/2010/main" val="2947147662"/>
      </p:ext>
    </p:extLst>
  </p:cSld>
  <p:clrMapOvr>
    <a:masterClrMapping/>
  </p:clrMapOvr>
</p:sld>
</file>

<file path=ppt/theme/theme1.xml><?xml version="1.0" encoding="utf-8"?>
<a:theme xmlns:a="http://schemas.openxmlformats.org/drawingml/2006/main" name="Custom Design">
  <a:themeElements>
    <a:clrScheme name="BornInteractive">
      <a:dk1>
        <a:sysClr val="windowText" lastClr="000000"/>
      </a:dk1>
      <a:lt1>
        <a:sysClr val="window" lastClr="FFFFFF"/>
      </a:lt1>
      <a:dk2>
        <a:srgbClr val="1F497D"/>
      </a:dk2>
      <a:lt2>
        <a:srgbClr val="EEECE1"/>
      </a:lt2>
      <a:accent1>
        <a:srgbClr val="0097D9"/>
      </a:accent1>
      <a:accent2>
        <a:srgbClr val="D9025F"/>
      </a:accent2>
      <a:accent3>
        <a:srgbClr val="7DB927"/>
      </a:accent3>
      <a:accent4>
        <a:srgbClr val="9E9B99"/>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pc3a60732cff4bd6a1032848edf6a57b xmlns="d18c1617-1ac8-4b22-9cef-b2ac240d88cb">
      <Terms xmlns="http://schemas.microsoft.com/office/infopath/2007/PartnerControls"/>
    </pc3a60732cff4bd6a1032848edf6a57b>
    <TaxKeywordTaxHTField xmlns="d18c1617-1ac8-4b22-9cef-b2ac240d88cb">
      <Terms xmlns="http://schemas.microsoft.com/office/infopath/2007/PartnerControls"/>
    </TaxKeywordTaxHTField>
    <aa413b61045448e6bc230aa29a84eb0b xmlns="d18c1617-1ac8-4b22-9cef-b2ac240d88cb">
      <Terms xmlns="http://schemas.microsoft.com/office/infopath/2007/PartnerControls"/>
    </aa413b61045448e6bc230aa29a84eb0b>
    <hae69c9a3b974f6ea09ed5059cd93782 xmlns="d18c1617-1ac8-4b22-9cef-b2ac240d88cb">
      <Terms xmlns="http://schemas.microsoft.com/office/infopath/2007/PartnerControls"/>
    </hae69c9a3b974f6ea09ed5059cd93782>
    <_ip_UnifiedCompliancePolicyProperties xmlns="http://schemas.microsoft.com/sharepoint/v3" xsi:nil="true"/>
    <Comments xmlns="6272ae90-0b27-4405-b333-aa76ff059af6" xsi:nil="true"/>
    <lcf76f155ced4ddcb4097134ff3c332f xmlns="6272ae90-0b27-4405-b333-aa76ff059af6">
      <Terms xmlns="http://schemas.microsoft.com/office/infopath/2007/PartnerControls"/>
    </lcf76f155ced4ddcb4097134ff3c332f>
    <o2a67a7f239d463099c84f831d9f71a7 xmlns="d18c1617-1ac8-4b22-9cef-b2ac240d88cb">
      <Terms xmlns="http://schemas.microsoft.com/office/infopath/2007/PartnerControls"/>
    </o2a67a7f239d463099c84f831d9f71a7>
    <TaxCatchAll xmlns="d18c1617-1ac8-4b22-9cef-b2ac240d88c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D9ECA0CFEC1E499275D327AF31DA19" ma:contentTypeVersion="21" ma:contentTypeDescription="Create a new document." ma:contentTypeScope="" ma:versionID="6ea9585205eca2d80a2d102e53398aa8">
  <xsd:schema xmlns:xsd="http://www.w3.org/2001/XMLSchema" xmlns:xs="http://www.w3.org/2001/XMLSchema" xmlns:p="http://schemas.microsoft.com/office/2006/metadata/properties" xmlns:ns1="http://schemas.microsoft.com/sharepoint/v3" xmlns:ns2="d18c1617-1ac8-4b22-9cef-b2ac240d88cb" xmlns:ns3="1f66e1cd-34c7-429c-9b7c-38b8eb2b1db5" xmlns:ns4="6272ae90-0b27-4405-b333-aa76ff059af6" targetNamespace="http://schemas.microsoft.com/office/2006/metadata/properties" ma:root="true" ma:fieldsID="727cefc609d9bc381ebb19d9607ce686" ns1:_="" ns2:_="" ns3:_="" ns4:_="">
    <xsd:import namespace="http://schemas.microsoft.com/sharepoint/v3"/>
    <xsd:import namespace="d18c1617-1ac8-4b22-9cef-b2ac240d88cb"/>
    <xsd:import namespace="1f66e1cd-34c7-429c-9b7c-38b8eb2b1db5"/>
    <xsd:import namespace="6272ae90-0b27-4405-b333-aa76ff059af6"/>
    <xsd:element name="properties">
      <xsd:complexType>
        <xsd:sequence>
          <xsd:element name="documentManagement">
            <xsd:complexType>
              <xsd:all>
                <xsd:element ref="ns2:TaxKeywordTaxHTField" minOccurs="0"/>
                <xsd:element ref="ns2:TaxCatchAll" minOccurs="0"/>
                <xsd:element ref="ns2:TaxCatchAllLabel" minOccurs="0"/>
                <xsd:element ref="ns2:hae69c9a3b974f6ea09ed5059cd93782" minOccurs="0"/>
                <xsd:element ref="ns2:aa413b61045448e6bc230aa29a84eb0b" minOccurs="0"/>
                <xsd:element ref="ns2:o2a67a7f239d463099c84f831d9f71a7" minOccurs="0"/>
                <xsd:element ref="ns2:pc3a60732cff4bd6a1032848edf6a57b" minOccurs="0"/>
                <xsd:element ref="ns3:SharedWithUsers" minOccurs="0"/>
                <xsd:element ref="ns3:SharedWithDetails"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1:_ip_UnifiedCompliancePolicyProperties" minOccurs="0"/>
                <xsd:element ref="ns1:_ip_UnifiedCompliancePolicyUIAction" minOccurs="0"/>
                <xsd:element ref="ns4:Comments" minOccurs="0"/>
                <xsd:element ref="ns4:MediaServiceAutoKeyPoints" minOccurs="0"/>
                <xsd:element ref="ns4:MediaServiceKeyPoints" minOccurs="0"/>
                <xsd:element ref="ns4:MediaLengthInSeconds" minOccurs="0"/>
                <xsd:element ref="ns4:lcf76f155ced4ddcb4097134ff3c332f"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0" nillable="true" ma:displayName="Unified Compliance Policy Properties" ma:hidden="true" ma:internalName="_ip_UnifiedCompliancePolicyProperties">
      <xsd:simpleType>
        <xsd:restriction base="dms:Note"/>
      </xsd:simpleType>
    </xsd:element>
    <xsd:element name="_ip_UnifiedCompliancePolicyUIAction" ma:index="3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8c1617-1ac8-4b22-9cef-b2ac240d88cb" elementFormDefault="qualified">
    <xsd:import namespace="http://schemas.microsoft.com/office/2006/documentManagement/types"/>
    <xsd:import namespace="http://schemas.microsoft.com/office/infopath/2007/PartnerControls"/>
    <xsd:element name="TaxKeywordTaxHTField" ma:index="8" nillable="true" ma:taxonomy="true" ma:internalName="TaxKeywordTaxHTField" ma:taxonomyFieldName="TaxKeyword" ma:displayName="Enterprise Keywords" ma:fieldId="{23f27201-bee3-471e-b2e7-b64fd8b7ca38}" ma:taxonomyMulti="true" ma:sspId="f5af0f96-557c-40e5-b74f-4de88d247c44" ma:termSetId="00000000-0000-0000-0000-000000000000" ma:anchorId="00000000-0000-0000-0000-000000000000" ma:open="true" ma:isKeyword="true">
      <xsd:complexType>
        <xsd:sequence>
          <xsd:element ref="pc:Terms" minOccurs="0" maxOccurs="1"/>
        </xsd:sequence>
      </xsd:complexType>
    </xsd:element>
    <xsd:element name="TaxCatchAll" ma:index="9" nillable="true" ma:displayName="Taxonomy Catch All Column" ma:hidden="true" ma:list="{a2686717-31fd-44b2-b901-93c8734dd583}" ma:internalName="TaxCatchAll" ma:showField="CatchAllData" ma:web="1f66e1cd-34c7-429c-9b7c-38b8eb2b1db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a2686717-31fd-44b2-b901-93c8734dd583}" ma:internalName="TaxCatchAllLabel" ma:readOnly="true" ma:showField="CatchAllDataLabel" ma:web="1f66e1cd-34c7-429c-9b7c-38b8eb2b1db5">
      <xsd:complexType>
        <xsd:complexContent>
          <xsd:extension base="dms:MultiChoiceLookup">
            <xsd:sequence>
              <xsd:element name="Value" type="dms:Lookup" maxOccurs="unbounded" minOccurs="0" nillable="true"/>
            </xsd:sequence>
          </xsd:extension>
        </xsd:complexContent>
      </xsd:complexType>
    </xsd:element>
    <xsd:element name="hae69c9a3b974f6ea09ed5059cd93782" ma:index="12" nillable="true" ma:taxonomy="true" ma:internalName="hae69c9a3b974f6ea09ed5059cd93782" ma:taxonomyFieldName="ML_Geography" ma:displayName="Geography" ma:fieldId="{1ae69c9a-3b97-4f6e-a09e-d5059cd93782}" ma:taxonomyMulti="true" ma:sspId="f5af0f96-557c-40e5-b74f-4de88d247c44" ma:termSetId="f4bc552d-80e9-412b-b8d4-dc34d9eb8627" ma:anchorId="00000000-0000-0000-0000-000000000000" ma:open="false" ma:isKeyword="false">
      <xsd:complexType>
        <xsd:sequence>
          <xsd:element ref="pc:Terms" minOccurs="0" maxOccurs="1"/>
        </xsd:sequence>
      </xsd:complexType>
    </xsd:element>
    <xsd:element name="aa413b61045448e6bc230aa29a84eb0b" ma:index="14" nillable="true" ma:taxonomy="true" ma:internalName="aa413b61045448e6bc230aa29a84eb0b" ma:taxonomyFieldName="ML_LineOfBusiness" ma:displayName="Line of Business" ma:fieldId="{aa413b61-0454-48e6-bc23-0aa29a84eb0b}" ma:taxonomyMulti="true" ma:sspId="f5af0f96-557c-40e5-b74f-4de88d247c44" ma:termSetId="46c83da5-9adb-4a6d-91e4-77f5077fc76b" ma:anchorId="00000000-0000-0000-0000-000000000000" ma:open="false" ma:isKeyword="false">
      <xsd:complexType>
        <xsd:sequence>
          <xsd:element ref="pc:Terms" minOccurs="0" maxOccurs="1"/>
        </xsd:sequence>
      </xsd:complexType>
    </xsd:element>
    <xsd:element name="o2a67a7f239d463099c84f831d9f71a7" ma:index="16" nillable="true" ma:taxonomy="true" ma:internalName="o2a67a7f239d463099c84f831d9f71a7" ma:taxonomyFieldName="ML_OfficeLocation" ma:displayName="Office Location" ma:fieldId="{82a67a7f-239d-4630-99c8-4f831d9f71a7}" ma:taxonomyMulti="true" ma:sspId="f5af0f96-557c-40e5-b74f-4de88d247c44" ma:termSetId="441ea418-53ba-4ba6-ade2-cf7ca33080f0" ma:anchorId="00000000-0000-0000-0000-000000000000" ma:open="false" ma:isKeyword="false">
      <xsd:complexType>
        <xsd:sequence>
          <xsd:element ref="pc:Terms" minOccurs="0" maxOccurs="1"/>
        </xsd:sequence>
      </xsd:complexType>
    </xsd:element>
    <xsd:element name="pc3a60732cff4bd6a1032848edf6a57b" ma:index="18" nillable="true" ma:taxonomy="true" ma:internalName="pc3a60732cff4bd6a1032848edf6a57b" ma:taxonomyFieldName="ML_Roles" ma:displayName="Roles" ma:fieldId="{9c3a6073-2cff-4bd6-a103-2848edf6a57b}" ma:taxonomyMulti="true" ma:sspId="f5af0f96-557c-40e5-b74f-4de88d247c44" ma:termSetId="79b653d6-6741-48c0-b5a8-f7c31de24a4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f66e1cd-34c7-429c-9b7c-38b8eb2b1db5"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272ae90-0b27-4405-b333-aa76ff059af6" elementFormDefault="qualified">
    <xsd:import namespace="http://schemas.microsoft.com/office/2006/documentManagement/types"/>
    <xsd:import namespace="http://schemas.microsoft.com/office/infopath/2007/PartnerControls"/>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DateTaken" ma:index="24" nillable="true" ma:displayName="MediaServiceDateTaken" ma:hidden="true" ma:internalName="MediaServiceDateTaken" ma:readOnly="true">
      <xsd:simpleType>
        <xsd:restriction base="dms:Text"/>
      </xsd:simpleType>
    </xsd:element>
    <xsd:element name="MediaServiceAutoTags" ma:index="25" nillable="true" ma:displayName="Tags" ma:internalName="MediaServiceAutoTags" ma:readOnly="true">
      <xsd:simpleType>
        <xsd:restriction base="dms:Text"/>
      </xsd:simpleType>
    </xsd:element>
    <xsd:element name="MediaServiceOCR" ma:index="26" nillable="true" ma:displayName="Extracted Text" ma:internalName="MediaServiceOCR" ma:readOnly="true">
      <xsd:simpleType>
        <xsd:restriction base="dms:Note">
          <xsd:maxLength value="255"/>
        </xsd:restriction>
      </xsd:simpleType>
    </xsd:element>
    <xsd:element name="MediaServiceLocation" ma:index="27" nillable="true" ma:displayName="Location" ma:internalName="MediaServiceLocation" ma:readOnly="true">
      <xsd:simpleType>
        <xsd:restriction base="dms:Text"/>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Comments" ma:index="32" nillable="true" ma:displayName="Comments" ma:format="Dropdown" ma:internalName="Comments">
      <xsd:simpleType>
        <xsd:restriction base="dms:Text">
          <xsd:maxLength value="255"/>
        </xsd:restriction>
      </xsd:simpleType>
    </xsd:element>
    <xsd:element name="MediaServiceAutoKeyPoints" ma:index="33" nillable="true" ma:displayName="MediaServiceAutoKeyPoints" ma:hidden="true" ma:internalName="MediaServiceAutoKeyPoints" ma:readOnly="true">
      <xsd:simpleType>
        <xsd:restriction base="dms:Note"/>
      </xsd:simpleType>
    </xsd:element>
    <xsd:element name="MediaServiceKeyPoints" ma:index="34" nillable="true" ma:displayName="KeyPoints" ma:internalName="MediaServiceKeyPoints" ma:readOnly="true">
      <xsd:simpleType>
        <xsd:restriction base="dms:Note">
          <xsd:maxLength value="255"/>
        </xsd:restriction>
      </xsd:simpleType>
    </xsd:element>
    <xsd:element name="MediaLengthInSeconds" ma:index="35" nillable="true" ma:displayName="Length (seconds)" ma:internalName="MediaLengthInSeconds" ma:readOnly="true">
      <xsd:simpleType>
        <xsd:restriction base="dms:Unknown"/>
      </xsd:simpleType>
    </xsd:element>
    <xsd:element name="lcf76f155ced4ddcb4097134ff3c332f" ma:index="37" nillable="true" ma:taxonomy="true" ma:internalName="lcf76f155ced4ddcb4097134ff3c332f" ma:taxonomyFieldName="MediaServiceImageTags" ma:displayName="Image Tags" ma:readOnly="false" ma:fieldId="{5cf76f15-5ced-4ddc-b409-7134ff3c332f}" ma:taxonomyMulti="true" ma:sspId="f5af0f96-557c-40e5-b74f-4de88d247c4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8"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f5af0f96-557c-40e5-b74f-4de88d247c44" ContentTypeId="0x0101" PreviousValue="false"/>
</file>

<file path=customXml/itemProps1.xml><?xml version="1.0" encoding="utf-8"?>
<ds:datastoreItem xmlns:ds="http://schemas.openxmlformats.org/officeDocument/2006/customXml" ds:itemID="{97CEF120-4566-4D25-98D9-65474E42EA3D}">
  <ds:schemaRefs>
    <ds:schemaRef ds:uri="http://purl.org/dc/terms/"/>
    <ds:schemaRef ds:uri="09026289-c3f6-42aa-bd36-6c35e92603cf"/>
    <ds:schemaRef ds:uri="http://purl.org/dc/elements/1.1/"/>
    <ds:schemaRef ds:uri="http://www.w3.org/XML/1998/namespace"/>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d2bcc9ad-2da9-498f-b259-60e38aaf56ef"/>
    <ds:schemaRef ds:uri="http://schemas.microsoft.com/office/2006/metadata/properties"/>
    <ds:schemaRef ds:uri="http://schemas.microsoft.com/sharepoint/v3"/>
    <ds:schemaRef ds:uri="d18c1617-1ac8-4b22-9cef-b2ac240d88cb"/>
    <ds:schemaRef ds:uri="6272ae90-0b27-4405-b333-aa76ff059af6"/>
  </ds:schemaRefs>
</ds:datastoreItem>
</file>

<file path=customXml/itemProps2.xml><?xml version="1.0" encoding="utf-8"?>
<ds:datastoreItem xmlns:ds="http://schemas.openxmlformats.org/officeDocument/2006/customXml" ds:itemID="{B0C8A375-231F-4621-B0C4-30FFD3CA20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18c1617-1ac8-4b22-9cef-b2ac240d88cb"/>
    <ds:schemaRef ds:uri="1f66e1cd-34c7-429c-9b7c-38b8eb2b1db5"/>
    <ds:schemaRef ds:uri="6272ae90-0b27-4405-b333-aa76ff059a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D0B9F7-1882-4834-80FC-2D4631266B51}">
  <ds:schemaRefs>
    <ds:schemaRef ds:uri="http://schemas.microsoft.com/sharepoint/v3/contenttype/forms"/>
  </ds:schemaRefs>
</ds:datastoreItem>
</file>

<file path=customXml/itemProps4.xml><?xml version="1.0" encoding="utf-8"?>
<ds:datastoreItem xmlns:ds="http://schemas.openxmlformats.org/officeDocument/2006/customXml" ds:itemID="{B4C3155A-1193-4C3B-8539-8DFE17FCBE6B}">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8434</TotalTime>
  <Words>613</Words>
  <Application>Microsoft Office PowerPoint</Application>
  <PresentationFormat>Widescreen</PresentationFormat>
  <Paragraphs>73</Paragraphs>
  <Slides>10</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Arial</vt:lpstr>
      <vt:lpstr>Calibri</vt:lpstr>
      <vt:lpstr>Gotham Bold</vt:lpstr>
      <vt:lpstr>Gotham-Bold</vt:lpstr>
      <vt:lpstr>Gotham-Book</vt:lpstr>
      <vt:lpstr>Gotham-Light</vt:lpstr>
      <vt:lpstr>Gotham-MediumItalic</vt:lpstr>
      <vt:lpstr>Museo 300</vt:lpstr>
      <vt:lpstr>Söhne</vt:lpstr>
      <vt:lpstr>Custom Design</vt:lpstr>
      <vt:lpstr>MetLife Social Selling Calendar</vt:lpstr>
      <vt:lpstr>Post 1/ Education Solutions </vt:lpstr>
      <vt:lpstr>Post 2/ My Life as an Agent</vt:lpstr>
      <vt:lpstr>Post 3/ Financial Planning - video </vt:lpstr>
      <vt:lpstr>Post 4/ World Heart Day – September 29 </vt:lpstr>
      <vt:lpstr>Post 5/ A&amp;H Solution - October</vt:lpstr>
      <vt:lpstr>Post 6/ Breast Cancer Awareness Month – For Female agents to use</vt:lpstr>
      <vt:lpstr>Post 6/ Breast Cancer Awareness Month – For Male agents to use</vt:lpstr>
      <vt:lpstr>Post 7/ Financial Wellbeing – EB</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INTELLIGENCE  KEY COMPONENT IN YOUR DIGITAL TRANSFORMATION JOURNEY</dc:title>
  <dc:creator>Haytham A. Sawma</dc:creator>
  <cp:lastModifiedBy>Beckdash, Hiba</cp:lastModifiedBy>
  <cp:revision>324</cp:revision>
  <dcterms:created xsi:type="dcterms:W3CDTF">2021-01-15T13:11:26Z</dcterms:created>
  <dcterms:modified xsi:type="dcterms:W3CDTF">2023-09-06T06:27:54Z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0x01010005D9ECA0CFEC1E499275D327AF31DA19</vt:lpwstr>
  </property>
</Properties>
</file>