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3069" r:id="rId5"/>
    <p:sldId id="3073" r:id="rId6"/>
    <p:sldId id="3074" r:id="rId7"/>
    <p:sldId id="3075" r:id="rId8"/>
    <p:sldId id="3072" r:id="rId9"/>
    <p:sldId id="3076" r:id="rId10"/>
    <p:sldId id="3081" r:id="rId11"/>
    <p:sldId id="3066" r:id="rId12"/>
    <p:sldId id="3078" r:id="rId13"/>
    <p:sldId id="3079" r:id="rId14"/>
    <p:sldId id="3083" r:id="rId15"/>
    <p:sldId id="3071" r:id="rId16"/>
    <p:sldId id="3082" r:id="rId17"/>
    <p:sldId id="2323" r:id="rId18"/>
  </p:sldIdLst>
  <p:sldSz cx="12192000" cy="6858000"/>
  <p:notesSz cx="6858000" cy="9144000"/>
  <p:defaultTextStyle>
    <a:defPPr>
      <a:defRPr lang="en-US"/>
    </a:defPPr>
    <a:lvl1pPr marL="0" algn="l" defTabSz="914014" rtl="0" eaLnBrk="1" latinLnBrk="0" hangingPunct="1">
      <a:defRPr sz="1900" kern="1200">
        <a:solidFill>
          <a:schemeClr val="tx1"/>
        </a:solidFill>
        <a:latin typeface="+mn-lt"/>
        <a:ea typeface="+mn-ea"/>
        <a:cs typeface="+mn-cs"/>
      </a:defRPr>
    </a:lvl1pPr>
    <a:lvl2pPr marL="456999" algn="l" defTabSz="914014" rtl="0" eaLnBrk="1" latinLnBrk="0" hangingPunct="1">
      <a:defRPr sz="1900" kern="1200">
        <a:solidFill>
          <a:schemeClr val="tx1"/>
        </a:solidFill>
        <a:latin typeface="+mn-lt"/>
        <a:ea typeface="+mn-ea"/>
        <a:cs typeface="+mn-cs"/>
      </a:defRPr>
    </a:lvl2pPr>
    <a:lvl3pPr marL="914014" algn="l" defTabSz="914014" rtl="0" eaLnBrk="1" latinLnBrk="0" hangingPunct="1">
      <a:defRPr sz="1900" kern="1200">
        <a:solidFill>
          <a:schemeClr val="tx1"/>
        </a:solidFill>
        <a:latin typeface="+mn-lt"/>
        <a:ea typeface="+mn-ea"/>
        <a:cs typeface="+mn-cs"/>
      </a:defRPr>
    </a:lvl3pPr>
    <a:lvl4pPr marL="1371022" algn="l" defTabSz="914014" rtl="0" eaLnBrk="1" latinLnBrk="0" hangingPunct="1">
      <a:defRPr sz="1900" kern="1200">
        <a:solidFill>
          <a:schemeClr val="tx1"/>
        </a:solidFill>
        <a:latin typeface="+mn-lt"/>
        <a:ea typeface="+mn-ea"/>
        <a:cs typeface="+mn-cs"/>
      </a:defRPr>
    </a:lvl4pPr>
    <a:lvl5pPr marL="1828029" algn="l" defTabSz="914014" rtl="0" eaLnBrk="1" latinLnBrk="0" hangingPunct="1">
      <a:defRPr sz="1900" kern="1200">
        <a:solidFill>
          <a:schemeClr val="tx1"/>
        </a:solidFill>
        <a:latin typeface="+mn-lt"/>
        <a:ea typeface="+mn-ea"/>
        <a:cs typeface="+mn-cs"/>
      </a:defRPr>
    </a:lvl5pPr>
    <a:lvl6pPr marL="2285046" algn="l" defTabSz="914014" rtl="0" eaLnBrk="1" latinLnBrk="0" hangingPunct="1">
      <a:defRPr sz="1900" kern="1200">
        <a:solidFill>
          <a:schemeClr val="tx1"/>
        </a:solidFill>
        <a:latin typeface="+mn-lt"/>
        <a:ea typeface="+mn-ea"/>
        <a:cs typeface="+mn-cs"/>
      </a:defRPr>
    </a:lvl6pPr>
    <a:lvl7pPr marL="2742042" algn="l" defTabSz="914014" rtl="0" eaLnBrk="1" latinLnBrk="0" hangingPunct="1">
      <a:defRPr sz="1900" kern="1200">
        <a:solidFill>
          <a:schemeClr val="tx1"/>
        </a:solidFill>
        <a:latin typeface="+mn-lt"/>
        <a:ea typeface="+mn-ea"/>
        <a:cs typeface="+mn-cs"/>
      </a:defRPr>
    </a:lvl7pPr>
    <a:lvl8pPr marL="3199040" algn="l" defTabSz="914014" rtl="0" eaLnBrk="1" latinLnBrk="0" hangingPunct="1">
      <a:defRPr sz="1900" kern="1200">
        <a:solidFill>
          <a:schemeClr val="tx1"/>
        </a:solidFill>
        <a:latin typeface="+mn-lt"/>
        <a:ea typeface="+mn-ea"/>
        <a:cs typeface="+mn-cs"/>
      </a:defRPr>
    </a:lvl8pPr>
    <a:lvl9pPr marL="3656039" algn="l" defTabSz="91401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orient="horz" pos="1820" userDrawn="1">
          <p15:clr>
            <a:srgbClr val="A4A3A4"/>
          </p15:clr>
        </p15:guide>
        <p15:guide id="4" pos="1992" userDrawn="1">
          <p15:clr>
            <a:srgbClr val="A4A3A4"/>
          </p15:clr>
        </p15:guide>
        <p15:guide id="5" orient="horz" pos="1956" userDrawn="1">
          <p15:clr>
            <a:srgbClr val="A4A3A4"/>
          </p15:clr>
        </p15:guide>
        <p15:guide id="6" pos="44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A4"/>
    <a:srgbClr val="E0DBD6"/>
    <a:srgbClr val="007BB6"/>
    <a:srgbClr val="4267B2"/>
    <a:srgbClr val="CFC8C2"/>
    <a:srgbClr val="CD262E"/>
    <a:srgbClr val="E41E2B"/>
    <a:srgbClr val="EC0002"/>
    <a:srgbClr val="646A6E"/>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4659" autoAdjust="0"/>
  </p:normalViewPr>
  <p:slideViewPr>
    <p:cSldViewPr snapToGrid="0" showGuides="1">
      <p:cViewPr varScale="1">
        <p:scale>
          <a:sx n="64" d="100"/>
          <a:sy n="64" d="100"/>
        </p:scale>
        <p:origin x="984" y="66"/>
      </p:cViewPr>
      <p:guideLst>
        <p:guide orient="horz" pos="2160"/>
        <p:guide pos="3864"/>
        <p:guide orient="horz" pos="1820"/>
        <p:guide pos="1992"/>
        <p:guide orient="horz" pos="1956"/>
        <p:guide pos="440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5B7CA-7D77-47D5-A81D-3604010C50C2}"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7360C8-3A5C-4FB0-9B56-DD95E6844E00}" type="slidenum">
              <a:rPr lang="en-US" smtClean="0"/>
              <a:t>‹#›</a:t>
            </a:fld>
            <a:endParaRPr lang="en-US"/>
          </a:p>
        </p:txBody>
      </p:sp>
    </p:spTree>
    <p:extLst>
      <p:ext uri="{BB962C8B-B14F-4D97-AF65-F5344CB8AC3E}">
        <p14:creationId xmlns:p14="http://schemas.microsoft.com/office/powerpoint/2010/main" val="1299991304"/>
      </p:ext>
    </p:extLst>
  </p:cSld>
  <p:clrMap bg1="lt1" tx1="dk1" bg2="lt2" tx2="dk2" accent1="accent1" accent2="accent2" accent3="accent3" accent4="accent4" accent5="accent5" accent6="accent6" hlink="hlink" folHlink="folHlink"/>
  <p:notesStyle>
    <a:lvl1pPr marL="0" algn="l" defTabSz="914014" rtl="0" eaLnBrk="1" latinLnBrk="0" hangingPunct="1">
      <a:defRPr sz="1200" kern="1200">
        <a:solidFill>
          <a:schemeClr val="tx1"/>
        </a:solidFill>
        <a:latin typeface="+mn-lt"/>
        <a:ea typeface="+mn-ea"/>
        <a:cs typeface="+mn-cs"/>
      </a:defRPr>
    </a:lvl1pPr>
    <a:lvl2pPr marL="456999" algn="l" defTabSz="914014" rtl="0" eaLnBrk="1" latinLnBrk="0" hangingPunct="1">
      <a:defRPr sz="1200" kern="1200">
        <a:solidFill>
          <a:schemeClr val="tx1"/>
        </a:solidFill>
        <a:latin typeface="+mn-lt"/>
        <a:ea typeface="+mn-ea"/>
        <a:cs typeface="+mn-cs"/>
      </a:defRPr>
    </a:lvl2pPr>
    <a:lvl3pPr marL="914014" algn="l" defTabSz="914014" rtl="0" eaLnBrk="1" latinLnBrk="0" hangingPunct="1">
      <a:defRPr sz="1200" kern="1200">
        <a:solidFill>
          <a:schemeClr val="tx1"/>
        </a:solidFill>
        <a:latin typeface="+mn-lt"/>
        <a:ea typeface="+mn-ea"/>
        <a:cs typeface="+mn-cs"/>
      </a:defRPr>
    </a:lvl3pPr>
    <a:lvl4pPr marL="1371022" algn="l" defTabSz="914014" rtl="0" eaLnBrk="1" latinLnBrk="0" hangingPunct="1">
      <a:defRPr sz="1200" kern="1200">
        <a:solidFill>
          <a:schemeClr val="tx1"/>
        </a:solidFill>
        <a:latin typeface="+mn-lt"/>
        <a:ea typeface="+mn-ea"/>
        <a:cs typeface="+mn-cs"/>
      </a:defRPr>
    </a:lvl4pPr>
    <a:lvl5pPr marL="1828029" algn="l" defTabSz="914014" rtl="0" eaLnBrk="1" latinLnBrk="0" hangingPunct="1">
      <a:defRPr sz="1200" kern="1200">
        <a:solidFill>
          <a:schemeClr val="tx1"/>
        </a:solidFill>
        <a:latin typeface="+mn-lt"/>
        <a:ea typeface="+mn-ea"/>
        <a:cs typeface="+mn-cs"/>
      </a:defRPr>
    </a:lvl5pPr>
    <a:lvl6pPr marL="2285046" algn="l" defTabSz="914014" rtl="0" eaLnBrk="1" latinLnBrk="0" hangingPunct="1">
      <a:defRPr sz="1200" kern="1200">
        <a:solidFill>
          <a:schemeClr val="tx1"/>
        </a:solidFill>
        <a:latin typeface="+mn-lt"/>
        <a:ea typeface="+mn-ea"/>
        <a:cs typeface="+mn-cs"/>
      </a:defRPr>
    </a:lvl6pPr>
    <a:lvl7pPr marL="2742042" algn="l" defTabSz="914014" rtl="0" eaLnBrk="1" latinLnBrk="0" hangingPunct="1">
      <a:defRPr sz="1200" kern="1200">
        <a:solidFill>
          <a:schemeClr val="tx1"/>
        </a:solidFill>
        <a:latin typeface="+mn-lt"/>
        <a:ea typeface="+mn-ea"/>
        <a:cs typeface="+mn-cs"/>
      </a:defRPr>
    </a:lvl7pPr>
    <a:lvl8pPr marL="3199040" algn="l" defTabSz="914014" rtl="0" eaLnBrk="1" latinLnBrk="0" hangingPunct="1">
      <a:defRPr sz="1200" kern="1200">
        <a:solidFill>
          <a:schemeClr val="tx1"/>
        </a:solidFill>
        <a:latin typeface="+mn-lt"/>
        <a:ea typeface="+mn-ea"/>
        <a:cs typeface="+mn-cs"/>
      </a:defRPr>
    </a:lvl8pPr>
    <a:lvl9pPr marL="3656039" algn="l" defTabSz="91401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7360C8-3A5C-4FB0-9B56-DD95E6844E00}" type="slidenum">
              <a:rPr lang="en-US" smtClean="0"/>
              <a:t>14</a:t>
            </a:fld>
            <a:endParaRPr lang="en-US"/>
          </a:p>
        </p:txBody>
      </p:sp>
    </p:spTree>
    <p:extLst>
      <p:ext uri="{BB962C8B-B14F-4D97-AF65-F5344CB8AC3E}">
        <p14:creationId xmlns:p14="http://schemas.microsoft.com/office/powerpoint/2010/main" val="54176310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B2744C4-2E45-45D7-8961-73E824EEB55A}"/>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saturation sat="102000"/>
                    </a14:imgEffect>
                    <a14:imgEffect>
                      <a14:brightnessContrast contrast="-18000"/>
                    </a14:imgEffect>
                  </a14:imgLayer>
                </a14:imgProps>
              </a:ext>
              <a:ext uri="{28A0092B-C50C-407E-A947-70E740481C1C}">
                <a14:useLocalDpi xmlns:a14="http://schemas.microsoft.com/office/drawing/2010/main" val="0"/>
              </a:ext>
            </a:extLst>
          </a:blip>
          <a:stretch>
            <a:fillRect/>
          </a:stretch>
        </p:blipFill>
        <p:spPr>
          <a:xfrm>
            <a:off x="0" y="11673"/>
            <a:ext cx="12192000" cy="6858000"/>
          </a:xfrm>
          <a:prstGeom prst="rect">
            <a:avLst/>
          </a:prstGeom>
        </p:spPr>
      </p:pic>
      <p:sp>
        <p:nvSpPr>
          <p:cNvPr id="9" name="Title 1"/>
          <p:cNvSpPr>
            <a:spLocks noGrp="1"/>
          </p:cNvSpPr>
          <p:nvPr>
            <p:ph type="ctrTitle"/>
          </p:nvPr>
        </p:nvSpPr>
        <p:spPr>
          <a:xfrm>
            <a:off x="918302" y="3683121"/>
            <a:ext cx="8174898" cy="1395773"/>
          </a:xfrm>
          <a:noFill/>
          <a:effectLst/>
        </p:spPr>
        <p:txBody>
          <a:bodyPr lIns="0" tIns="0" rIns="0" bIns="0" anchor="b" anchorCtr="0">
            <a:normAutofit/>
          </a:bodyPr>
          <a:lstStyle>
            <a:lvl1pPr>
              <a:lnSpc>
                <a:spcPts val="4500"/>
              </a:lnSpc>
              <a:defRPr sz="4500" b="0" i="0">
                <a:solidFill>
                  <a:schemeClr val="bg1"/>
                </a:solidFill>
                <a:effectLst/>
                <a:latin typeface="Gotham-Book" charset="0"/>
                <a:ea typeface="Gotham-Book" charset="0"/>
                <a:cs typeface="Gotham-Book" charset="0"/>
              </a:defRPr>
            </a:lvl1pPr>
          </a:lstStyle>
          <a:p>
            <a:endParaRPr lang="en-US"/>
          </a:p>
        </p:txBody>
      </p:sp>
      <p:sp>
        <p:nvSpPr>
          <p:cNvPr id="11" name="Subtitle 2"/>
          <p:cNvSpPr>
            <a:spLocks noGrp="1"/>
          </p:cNvSpPr>
          <p:nvPr>
            <p:ph type="subTitle" idx="1" hasCustomPrompt="1"/>
          </p:nvPr>
        </p:nvSpPr>
        <p:spPr>
          <a:xfrm>
            <a:off x="912262" y="3440673"/>
            <a:ext cx="4617318" cy="242448"/>
          </a:xfrm>
          <a:noFill/>
          <a:effectLst/>
        </p:spPr>
        <p:txBody>
          <a:bodyPr lIns="0" tIns="0" rIns="0" bIns="0">
            <a:normAutofit/>
          </a:bodyPr>
          <a:lstStyle>
            <a:lvl1pPr marL="0" indent="0" algn="l">
              <a:buNone/>
              <a:defRPr sz="1400" b="0">
                <a:solidFill>
                  <a:schemeClr val="bg1"/>
                </a:solidFill>
                <a:effectLst/>
                <a:latin typeface="Gotham-MediumItalic" charset="0"/>
                <a:ea typeface="Gotham-MediumItalic" charset="0"/>
                <a:cs typeface="Gotham-MediumItalic" charset="0"/>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add date</a:t>
            </a:r>
          </a:p>
        </p:txBody>
      </p:sp>
      <p:sp>
        <p:nvSpPr>
          <p:cNvPr id="23" name="Text Placeholder 22"/>
          <p:cNvSpPr>
            <a:spLocks noGrp="1"/>
          </p:cNvSpPr>
          <p:nvPr>
            <p:ph type="body" sz="quarter" idx="11" hasCustomPrompt="1"/>
          </p:nvPr>
        </p:nvSpPr>
        <p:spPr>
          <a:xfrm>
            <a:off x="902102" y="5495392"/>
            <a:ext cx="4613275" cy="526986"/>
          </a:xfrm>
          <a:noFill/>
          <a:effectLst/>
        </p:spPr>
        <p:txBody>
          <a:bodyPr lIns="0" tIns="0" rIns="0" bIns="0"/>
          <a:lstStyle>
            <a:lvl1pPr marL="0" indent="0">
              <a:buNone/>
              <a:defRPr sz="1400">
                <a:solidFill>
                  <a:schemeClr val="bg1"/>
                </a:solidFill>
                <a:effectLst/>
              </a:defRPr>
            </a:lvl1pPr>
          </a:lstStyle>
          <a:p>
            <a:pPr lvl="0"/>
            <a:r>
              <a:rPr lang="en-US"/>
              <a:t>Click here to add subtitle</a:t>
            </a:r>
          </a:p>
        </p:txBody>
      </p:sp>
      <p:sp>
        <p:nvSpPr>
          <p:cNvPr id="26" name="Rectangle 25"/>
          <p:cNvSpPr/>
          <p:nvPr userDrawn="1"/>
        </p:nvSpPr>
        <p:spPr>
          <a:xfrm>
            <a:off x="917305" y="507889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0210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772745"/>
            <a:ext cx="4615180" cy="380462"/>
          </a:xfrm>
          <a:prstGeom prst="rect">
            <a:avLst/>
          </a:prstGeom>
        </p:spPr>
      </p:pic>
    </p:spTree>
    <p:extLst>
      <p:ext uri="{BB962C8B-B14F-4D97-AF65-F5344CB8AC3E}">
        <p14:creationId xmlns:p14="http://schemas.microsoft.com/office/powerpoint/2010/main" val="32208518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84" userDrawn="1">
          <p15:clr>
            <a:srgbClr val="FBAE40"/>
          </p15:clr>
        </p15:guide>
        <p15:guide id="4" pos="7296" userDrawn="1">
          <p15:clr>
            <a:srgbClr val="FBAE40"/>
          </p15:clr>
        </p15:guide>
        <p15:guide id="5" orient="horz" pos="312" userDrawn="1">
          <p15:clr>
            <a:srgbClr val="FBAE40"/>
          </p15:clr>
        </p15:guide>
        <p15:guide id="6" orient="horz" pos="4152" userDrawn="1">
          <p15:clr>
            <a:srgbClr val="FBAE40"/>
          </p15:clr>
        </p15:guide>
        <p15:guide id="7" pos="576" userDrawn="1">
          <p15:clr>
            <a:srgbClr val="FBAE40"/>
          </p15:clr>
        </p15:guide>
        <p15:guide id="8" orient="horz" pos="480" userDrawn="1">
          <p15:clr>
            <a:srgbClr val="FBAE40"/>
          </p15:clr>
        </p15:guide>
        <p15:guide id="9" orient="horz" pos="39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6" name="Text Placeholder 2">
            <a:extLst>
              <a:ext uri="{FF2B5EF4-FFF2-40B4-BE49-F238E27FC236}">
                <a16:creationId xmlns:a16="http://schemas.microsoft.com/office/drawing/2014/main" id="{3E3989E6-A645-4D38-A553-7EDBFB7408EE}"/>
              </a:ext>
            </a:extLst>
          </p:cNvPr>
          <p:cNvSpPr>
            <a:spLocks noGrp="1"/>
          </p:cNvSpPr>
          <p:nvPr>
            <p:ph type="body" sz="quarter" idx="11"/>
          </p:nvPr>
        </p:nvSpPr>
        <p:spPr>
          <a:xfrm>
            <a:off x="609599" y="1219200"/>
            <a:ext cx="10972799"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3061265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7" name="Text Placeholder 2">
            <a:extLst>
              <a:ext uri="{FF2B5EF4-FFF2-40B4-BE49-F238E27FC236}">
                <a16:creationId xmlns:a16="http://schemas.microsoft.com/office/drawing/2014/main" id="{2E9E4EB7-8095-435D-912C-1E35ABD879E5}"/>
              </a:ext>
            </a:extLst>
          </p:cNvPr>
          <p:cNvSpPr>
            <a:spLocks noGrp="1"/>
          </p:cNvSpPr>
          <p:nvPr>
            <p:ph type="body" sz="quarter" idx="11"/>
          </p:nvPr>
        </p:nvSpPr>
        <p:spPr>
          <a:xfrm>
            <a:off x="609600" y="1219200"/>
            <a:ext cx="1097280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userDrawn="1">
          <p15:clr>
            <a:srgbClr val="FBAE40"/>
          </p15:clr>
        </p15:guide>
        <p15:guide id="8" orient="horz" pos="391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000">
                <a:solidFill>
                  <a:srgbClr val="313739"/>
                </a:solidFill>
                <a:latin typeface="Gotham Bold" panose="02000803030000020004" pitchFamily="2"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
        <p:nvSpPr>
          <p:cNvPr id="8" name="Text Placeholder 2"/>
          <p:cNvSpPr>
            <a:spLocks noGrp="1"/>
          </p:cNvSpPr>
          <p:nvPr>
            <p:ph type="body" sz="quarter" idx="11"/>
          </p:nvPr>
        </p:nvSpPr>
        <p:spPr>
          <a:xfrm>
            <a:off x="609600" y="1219200"/>
            <a:ext cx="6945086" cy="49911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
        <p:nvSpPr>
          <p:cNvPr id="9"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8036560" y="0"/>
            <a:ext cx="415544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6" name="Text Placeholder 2"/>
          <p:cNvSpPr>
            <a:spLocks noGrp="1"/>
          </p:cNvSpPr>
          <p:nvPr>
            <p:ph type="body" sz="quarter" idx="10"/>
          </p:nvPr>
        </p:nvSpPr>
        <p:spPr>
          <a:xfrm>
            <a:off x="8514080" y="1219200"/>
            <a:ext cx="3068320" cy="4991100"/>
          </a:xfrm>
        </p:spPr>
        <p:txBody>
          <a:bodyPr lIns="0" tIns="0" rIns="0" bIns="0">
            <a:normAutofit/>
          </a:bodyPr>
          <a:lstStyle>
            <a:lvl1pPr marL="0" indent="0">
              <a:lnSpc>
                <a:spcPct val="100000"/>
              </a:lnSpc>
              <a:spcAft>
                <a:spcPts val="1200"/>
              </a:spcAft>
              <a:buNone/>
              <a:defRPr sz="2000">
                <a:latin typeface="Gotham-MediumItalic" charset="0"/>
                <a:ea typeface="Gotham-MediumItalic" charset="0"/>
                <a:cs typeface="Gotham-MediumItalic" charset="0"/>
              </a:defRPr>
            </a:lvl1pPr>
            <a:lvl2pPr marL="480268" indent="0">
              <a:lnSpc>
                <a:spcPts val="1800"/>
              </a:lnSpc>
              <a:buNone/>
              <a:defRPr sz="2000">
                <a:latin typeface="Gotham-MediumItalic" charset="0"/>
                <a:ea typeface="Gotham-MediumItalic" charset="0"/>
                <a:cs typeface="Gotham-MediumItalic" charset="0"/>
              </a:defRPr>
            </a:lvl2pPr>
            <a:lvl3pPr marL="960536" indent="0">
              <a:lnSpc>
                <a:spcPts val="1800"/>
              </a:lnSpc>
              <a:buNone/>
              <a:defRPr sz="2000">
                <a:latin typeface="Gotham-MediumItalic" charset="0"/>
                <a:ea typeface="Gotham-MediumItalic" charset="0"/>
                <a:cs typeface="Gotham-MediumItalic" charset="0"/>
              </a:defRPr>
            </a:lvl3pPr>
            <a:lvl4pPr marL="1827984" indent="0">
              <a:lnSpc>
                <a:spcPts val="1800"/>
              </a:lnSpc>
              <a:buNone/>
              <a:defRPr sz="2000">
                <a:latin typeface="Gotham-MediumItalic" charset="0"/>
                <a:ea typeface="Gotham-MediumItalic" charset="0"/>
                <a:cs typeface="Gotham-MediumItalic" charset="0"/>
              </a:defRPr>
            </a:lvl4pPr>
            <a:lvl5pPr marL="2437318" indent="0">
              <a:lnSpc>
                <a:spcPts val="1800"/>
              </a:lnSpc>
              <a:buNone/>
              <a:defRPr sz="2000">
                <a:latin typeface="Gotham-MediumItalic" charset="0"/>
                <a:ea typeface="Gotham-MediumItalic" charset="0"/>
                <a:cs typeface="Gotham-MediumItalic" charset="0"/>
              </a:defRPr>
            </a:lvl5pPr>
          </a:lstStyle>
          <a:p>
            <a:pPr lvl="0"/>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orient="horz" pos="768">
          <p15:clr>
            <a:srgbClr val="FBAE40"/>
          </p15:clr>
        </p15:guide>
        <p15:guide id="8" orient="horz" pos="39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sp>
        <p:nvSpPr>
          <p:cNvPr id="5" name="Rectangle 4"/>
          <p:cNvSpPr/>
          <p:nvPr userDrawn="1"/>
        </p:nvSpPr>
        <p:spPr>
          <a:xfrm>
            <a:off x="60960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4433455"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8257310" y="1367536"/>
            <a:ext cx="3325091" cy="8940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2483" userDrawn="1">
          <p15:clr>
            <a:srgbClr val="FBAE40"/>
          </p15:clr>
        </p15:guide>
        <p15:guide id="8" pos="2784" userDrawn="1">
          <p15:clr>
            <a:srgbClr val="FBAE40"/>
          </p15:clr>
        </p15:guide>
        <p15:guide id="9" pos="4896" userDrawn="1">
          <p15:clr>
            <a:srgbClr val="FBAE40"/>
          </p15:clr>
        </p15:guide>
        <p15:guide id="10" orient="horz" pos="768" userDrawn="1">
          <p15:clr>
            <a:srgbClr val="FBAE40"/>
          </p15:clr>
        </p15:guide>
        <p15:guide id="11" orient="horz" pos="39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0A9C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alphaModFix amt="27000"/>
            <a:extLst>
              <a:ext uri="{28A0092B-C50C-407E-A947-70E740481C1C}">
                <a14:useLocalDpi xmlns:a14="http://schemas.microsoft.com/office/drawing/2010/main" val="0"/>
              </a:ext>
            </a:extLst>
          </a:blip>
          <a:srcRect b="12974"/>
          <a:stretch/>
        </p:blipFill>
        <p:spPr>
          <a:xfrm>
            <a:off x="1" y="0"/>
            <a:ext cx="12192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1" name="Rectangle 10"/>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9"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221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206829" y="174171"/>
            <a:ext cx="11778342" cy="6466113"/>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1262742" y="1232980"/>
            <a:ext cx="7652658" cy="4460249"/>
          </a:xfrm>
        </p:spPr>
        <p:txBody>
          <a:bodyPr lIns="0" tIns="0" rIns="0" bIns="0" anchor="t">
            <a:normAutofit/>
          </a:bodyPr>
          <a:lstStyle>
            <a:lvl1pPr>
              <a:defRPr sz="4000">
                <a:solidFill>
                  <a:schemeClr val="bg1"/>
                </a:solidFill>
                <a:latin typeface="Gotham Bold" panose="02000803030000020004" pitchFamily="2" charset="0"/>
              </a:defRPr>
            </a:lvl1pPr>
          </a:lstStyle>
          <a:p>
            <a:r>
              <a:rPr lang="en-US"/>
              <a:t>Click to edit Master title style</a:t>
            </a:r>
          </a:p>
        </p:txBody>
      </p:sp>
    </p:spTree>
    <p:extLst>
      <p:ext uri="{BB962C8B-B14F-4D97-AF65-F5344CB8AC3E}">
        <p14:creationId xmlns:p14="http://schemas.microsoft.com/office/powerpoint/2010/main" val="70947599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lumMod val="6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alphaModFix amt="32000"/>
            <a:extLst>
              <a:ext uri="{28A0092B-C50C-407E-A947-70E740481C1C}">
                <a14:useLocalDpi xmlns:a14="http://schemas.microsoft.com/office/drawing/2010/main" val="0"/>
              </a:ext>
            </a:extLst>
          </a:blip>
          <a:srcRect b="12903"/>
          <a:stretch/>
        </p:blipFill>
        <p:spPr>
          <a:xfrm>
            <a:off x="0" y="0"/>
            <a:ext cx="12190547"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6414360"/>
            <a:ext cx="2152127" cy="193928"/>
          </a:xfrm>
          <a:prstGeom prst="rect">
            <a:avLst/>
          </a:prstGeom>
        </p:spPr>
      </p:pic>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sp>
        <p:nvSpPr>
          <p:cNvPr id="14" name="Rectangle 13"/>
          <p:cNvSpPr/>
          <p:nvPr userDrawn="1"/>
        </p:nvSpPr>
        <p:spPr>
          <a:xfrm>
            <a:off x="609601" y="1769196"/>
            <a:ext cx="2031999" cy="84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p:cNvSpPr>
            <a:spLocks noGrp="1"/>
          </p:cNvSpPr>
          <p:nvPr>
            <p:ph type="subTitle" idx="1"/>
          </p:nvPr>
        </p:nvSpPr>
        <p:spPr>
          <a:xfrm>
            <a:off x="609600" y="3622662"/>
            <a:ext cx="6019123" cy="1465259"/>
          </a:xfrm>
        </p:spPr>
        <p:txBody>
          <a:bodyPr>
            <a:normAutofit/>
          </a:bodyPr>
          <a:lstStyle>
            <a:lvl1pPr marL="0" indent="0" algn="l">
              <a:buNone/>
              <a:defRPr sz="1600">
                <a:solidFill>
                  <a:srgbClr val="FFFFFF"/>
                </a:solidFill>
                <a:latin typeface="Gotham-Book"/>
              </a:defRPr>
            </a:lvl1pPr>
            <a:lvl2pPr marL="609315" indent="0" algn="ctr">
              <a:buNone/>
              <a:defRPr>
                <a:solidFill>
                  <a:schemeClr val="tx1">
                    <a:tint val="75000"/>
                  </a:schemeClr>
                </a:solidFill>
              </a:defRPr>
            </a:lvl2pPr>
            <a:lvl3pPr marL="1218660" indent="0" algn="ctr">
              <a:buNone/>
              <a:defRPr>
                <a:solidFill>
                  <a:schemeClr val="tx1">
                    <a:tint val="75000"/>
                  </a:schemeClr>
                </a:solidFill>
              </a:defRPr>
            </a:lvl3pPr>
            <a:lvl4pPr marL="1827984" indent="0" algn="ctr">
              <a:buNone/>
              <a:defRPr>
                <a:solidFill>
                  <a:schemeClr val="tx1">
                    <a:tint val="75000"/>
                  </a:schemeClr>
                </a:solidFill>
              </a:defRPr>
            </a:lvl4pPr>
            <a:lvl5pPr marL="2437318" indent="0" algn="ctr">
              <a:buNone/>
              <a:defRPr>
                <a:solidFill>
                  <a:schemeClr val="tx1">
                    <a:tint val="75000"/>
                  </a:schemeClr>
                </a:solidFill>
              </a:defRPr>
            </a:lvl5pPr>
            <a:lvl6pPr marL="3046632" indent="0" algn="ctr">
              <a:buNone/>
              <a:defRPr>
                <a:solidFill>
                  <a:schemeClr val="tx1">
                    <a:tint val="75000"/>
                  </a:schemeClr>
                </a:solidFill>
              </a:defRPr>
            </a:lvl6pPr>
            <a:lvl7pPr marL="3655947" indent="0" algn="ctr">
              <a:buNone/>
              <a:defRPr>
                <a:solidFill>
                  <a:schemeClr val="tx1">
                    <a:tint val="75000"/>
                  </a:schemeClr>
                </a:solidFill>
              </a:defRPr>
            </a:lvl7pPr>
            <a:lvl8pPr marL="4265280" indent="0" algn="ctr">
              <a:buNone/>
              <a:defRPr>
                <a:solidFill>
                  <a:schemeClr val="tx1">
                    <a:tint val="75000"/>
                  </a:schemeClr>
                </a:solidFill>
              </a:defRPr>
            </a:lvl8pPr>
            <a:lvl9pPr marL="4874605" indent="0" algn="ctr">
              <a:buNone/>
              <a:defRPr>
                <a:solidFill>
                  <a:schemeClr val="tx1">
                    <a:tint val="75000"/>
                  </a:schemeClr>
                </a:solidFill>
              </a:defRPr>
            </a:lvl9pPr>
          </a:lstStyle>
          <a:p>
            <a:r>
              <a:rPr lang="en-US"/>
              <a:t>Click to edit Master subtitle style</a:t>
            </a:r>
          </a:p>
        </p:txBody>
      </p:sp>
      <p:sp>
        <p:nvSpPr>
          <p:cNvPr id="18" name="Title 1"/>
          <p:cNvSpPr>
            <a:spLocks noGrp="1"/>
          </p:cNvSpPr>
          <p:nvPr>
            <p:ph type="ctrTitle"/>
          </p:nvPr>
        </p:nvSpPr>
        <p:spPr>
          <a:xfrm>
            <a:off x="609599" y="1853466"/>
            <a:ext cx="6019123" cy="1537434"/>
          </a:xfrm>
        </p:spPr>
        <p:txBody>
          <a:bodyPr lIns="0" tIns="0" rIns="0" bIns="0" anchor="t">
            <a:normAutofit/>
          </a:bodyPr>
          <a:lstStyle>
            <a:lvl1pPr>
              <a:defRPr sz="4500">
                <a:solidFill>
                  <a:schemeClr val="bg1"/>
                </a:solidFill>
                <a:latin typeface="Gotham Bold" panose="02000803030000020004" pitchFamily="2"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313739"/>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8302" y="762000"/>
            <a:ext cx="4611278" cy="669454"/>
          </a:xfrm>
          <a:noFill/>
          <a:effectLst/>
        </p:spPr>
        <p:txBody>
          <a:bodyPr lIns="0" tIns="0" rIns="0" bIns="0" anchor="b" anchorCtr="0">
            <a:normAutofit/>
          </a:bodyPr>
          <a:lstStyle>
            <a:lvl1pPr>
              <a:defRPr sz="4500" b="0" i="0">
                <a:solidFill>
                  <a:schemeClr val="bg1"/>
                </a:solidFill>
                <a:effectLst/>
                <a:latin typeface="Gotham Bold" panose="02000803030000020004" pitchFamily="2" charset="0"/>
                <a:cs typeface="Gotham Bold" panose="02000803030000020004" pitchFamily="2" charset="0"/>
              </a:defRPr>
            </a:lvl1pPr>
          </a:lstStyle>
          <a:p>
            <a:r>
              <a:rPr lang="en-US"/>
              <a:t>Thank You</a:t>
            </a:r>
          </a:p>
        </p:txBody>
      </p:sp>
      <p:sp>
        <p:nvSpPr>
          <p:cNvPr id="23" name="Text Placeholder 22"/>
          <p:cNvSpPr>
            <a:spLocks noGrp="1"/>
          </p:cNvSpPr>
          <p:nvPr>
            <p:ph type="body" sz="quarter" idx="11" hasCustomPrompt="1"/>
          </p:nvPr>
        </p:nvSpPr>
        <p:spPr>
          <a:xfrm>
            <a:off x="914400" y="4753711"/>
            <a:ext cx="4613275" cy="1836297"/>
          </a:xfrm>
          <a:noFill/>
          <a:effectLst/>
        </p:spPr>
        <p:txBody>
          <a:bodyPr lIns="0" tIns="0" rIns="0" bIns="0">
            <a:normAutofit/>
          </a:bodyPr>
          <a:lstStyle>
            <a:lvl1pPr marL="0" indent="0">
              <a:buNone/>
              <a:defRPr sz="1200">
                <a:solidFill>
                  <a:schemeClr val="bg1"/>
                </a:solidFill>
                <a:effectLst/>
              </a:defRPr>
            </a:lvl1pPr>
          </a:lstStyle>
          <a:p>
            <a:pPr lvl="0"/>
            <a:r>
              <a:rPr lang="en-US"/>
              <a:t>Click here to add subtitle</a:t>
            </a:r>
          </a:p>
        </p:txBody>
      </p:sp>
      <p:sp>
        <p:nvSpPr>
          <p:cNvPr id="26" name="Rectangle 25"/>
          <p:cNvSpPr/>
          <p:nvPr userDrawn="1"/>
        </p:nvSpPr>
        <p:spPr>
          <a:xfrm>
            <a:off x="917305" y="1431454"/>
            <a:ext cx="2390182" cy="169411"/>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userDrawn="1"/>
        </p:nvSpPr>
        <p:spPr>
          <a:xfrm>
            <a:off x="9456822" y="6482287"/>
            <a:ext cx="2405384" cy="107722"/>
          </a:xfrm>
          <a:prstGeom prst="rect">
            <a:avLst/>
          </a:prstGeom>
          <a:noFill/>
        </p:spPr>
        <p:txBody>
          <a:bodyPr wrap="square" lIns="0" tIns="0" rIns="0" bIns="0">
            <a:spAutoFit/>
          </a:bodyPr>
          <a:lstStyle/>
          <a:p>
            <a:pPr defTabSz="609315"/>
            <a:r>
              <a:rPr lang="en-US" sz="700">
                <a:solidFill>
                  <a:schemeClr val="bg1"/>
                </a:solidFill>
                <a:latin typeface="Gotham-Light"/>
                <a:cs typeface="Museo 300"/>
              </a:rPr>
              <a:t>© Born Interactive, Proprietary and Confidential</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77045" y="762000"/>
            <a:ext cx="3805355" cy="342900"/>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guide id="7" pos="576">
          <p15:clr>
            <a:srgbClr val="FBAE40"/>
          </p15:clr>
        </p15:guide>
        <p15:guide id="8" orient="horz" pos="480">
          <p15:clr>
            <a:srgbClr val="FBAE40"/>
          </p15:clr>
        </p15:guide>
        <p15:guide id="9" orient="horz" pos="39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700">
                <a:solidFill>
                  <a:schemeClr val="tx1"/>
                </a:solidFill>
                <a:latin typeface="Gotham-Bold"/>
              </a:defRPr>
            </a:lvl1pPr>
          </a:lstStyle>
          <a:p>
            <a:r>
              <a:rPr lang="en-US"/>
              <a:t>Click to edit Master title style</a:t>
            </a:r>
          </a:p>
        </p:txBody>
      </p:sp>
      <p:sp>
        <p:nvSpPr>
          <p:cNvPr id="3" name="Content Placeholder 2"/>
          <p:cNvSpPr>
            <a:spLocks noGrp="1"/>
          </p:cNvSpPr>
          <p:nvPr>
            <p:ph idx="1"/>
          </p:nvPr>
        </p:nvSpPr>
        <p:spPr>
          <a:xfrm>
            <a:off x="609600" y="1284855"/>
            <a:ext cx="10972800" cy="4840801"/>
          </a:xfrm>
        </p:spPr>
        <p:txBody>
          <a:bodyPr>
            <a:normAutofit/>
          </a:bodyPr>
          <a:lstStyle>
            <a:lvl1pPr>
              <a:defRPr sz="1900">
                <a:latin typeface="Gotham-Book"/>
              </a:defRPr>
            </a:lvl1pPr>
            <a:lvl2pPr>
              <a:defRPr sz="1900">
                <a:latin typeface="Gotham-Book"/>
              </a:defRPr>
            </a:lvl2pPr>
            <a:lvl3pPr>
              <a:defRPr sz="1900">
                <a:latin typeface="Gotham-Book"/>
              </a:defRPr>
            </a:lvl3pPr>
            <a:lvl4pPr>
              <a:defRPr sz="1900">
                <a:latin typeface="Gotham-Book"/>
              </a:defRPr>
            </a:lvl4pPr>
            <a:lvl5pPr>
              <a:defRPr sz="1900">
                <a:latin typeface="Gotham-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09600" y="6467802"/>
            <a:ext cx="2319337" cy="208995"/>
          </a:xfrm>
          <a:prstGeom prst="rect">
            <a:avLst/>
          </a:prstGeom>
        </p:spPr>
      </p:pic>
      <p:sp>
        <p:nvSpPr>
          <p:cNvPr id="8" name="Rectangle 7"/>
          <p:cNvSpPr/>
          <p:nvPr userDrawn="1"/>
        </p:nvSpPr>
        <p:spPr>
          <a:xfrm rot="16200000">
            <a:off x="9043975" y="3709379"/>
            <a:ext cx="6096000" cy="253912"/>
          </a:xfrm>
          <a:prstGeom prst="rect">
            <a:avLst/>
          </a:prstGeom>
        </p:spPr>
        <p:txBody>
          <a:bodyPr lIns="91406" tIns="45718" rIns="91406" bIns="45718">
            <a:spAutoFit/>
          </a:bodyPr>
          <a:lstStyle/>
          <a:p>
            <a:pPr defTabSz="609315"/>
            <a:r>
              <a:rPr lang="en-US" sz="1050">
                <a:solidFill>
                  <a:srgbClr val="313739"/>
                </a:solidFill>
                <a:latin typeface="Gotham-Light"/>
                <a:cs typeface="Museo 300"/>
              </a:rPr>
              <a:t>© Born Interactive, Proprietary and Confidential</a:t>
            </a:r>
          </a:p>
        </p:txBody>
      </p:sp>
    </p:spTree>
    <p:extLst>
      <p:ext uri="{BB962C8B-B14F-4D97-AF65-F5344CB8AC3E}">
        <p14:creationId xmlns:p14="http://schemas.microsoft.com/office/powerpoint/2010/main" val="2273806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011913765"/>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
        <p:nvSpPr>
          <p:cNvPr id="8" name="Text Placeholder 2">
            <a:extLst>
              <a:ext uri="{FF2B5EF4-FFF2-40B4-BE49-F238E27FC236}">
                <a16:creationId xmlns:a16="http://schemas.microsoft.com/office/drawing/2014/main" id="{4862F863-474D-9748-BAB9-9AD7F25694AB}"/>
              </a:ext>
            </a:extLst>
          </p:cNvPr>
          <p:cNvSpPr>
            <a:spLocks noGrp="1"/>
          </p:cNvSpPr>
          <p:nvPr>
            <p:ph type="body" sz="quarter" idx="11"/>
          </p:nvPr>
        </p:nvSpPr>
        <p:spPr>
          <a:xfrm>
            <a:off x="609600" y="3429000"/>
            <a:ext cx="4968240" cy="2781300"/>
          </a:xfrm>
        </p:spPr>
        <p:txBody>
          <a:bodyPr lIns="0" tIns="0" rIns="0" bIns="0">
            <a:normAutofit/>
          </a:bodyPr>
          <a:lstStyle>
            <a:lvl1pPr marL="0" indent="0">
              <a:lnSpc>
                <a:spcPts val="1800"/>
              </a:lnSpc>
              <a:spcAft>
                <a:spcPts val="600"/>
              </a:spcAft>
              <a:buNone/>
              <a:defRPr sz="1400"/>
            </a:lvl1pPr>
            <a:lvl2pPr marL="480268" indent="0">
              <a:lnSpc>
                <a:spcPts val="1800"/>
              </a:lnSpc>
              <a:spcAft>
                <a:spcPts val="600"/>
              </a:spcAft>
              <a:buNone/>
              <a:defRPr sz="1400"/>
            </a:lvl2pPr>
            <a:lvl3pPr marL="960536" indent="0">
              <a:lnSpc>
                <a:spcPts val="1800"/>
              </a:lnSpc>
              <a:spcAft>
                <a:spcPts val="600"/>
              </a:spcAft>
              <a:buNone/>
              <a:defRPr sz="1400"/>
            </a:lvl3pPr>
            <a:lvl4pPr marL="1827984" indent="0">
              <a:lnSpc>
                <a:spcPts val="1800"/>
              </a:lnSpc>
              <a:spcAft>
                <a:spcPts val="600"/>
              </a:spcAft>
              <a:buNone/>
              <a:defRPr sz="1400"/>
            </a:lvl4pPr>
            <a:lvl5pPr marL="2437318" indent="0">
              <a:lnSpc>
                <a:spcPts val="1800"/>
              </a:lnSpc>
              <a:spcAft>
                <a:spcPts val="600"/>
              </a:spcAft>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spTree>
    <p:extLst>
      <p:ext uri="{BB962C8B-B14F-4D97-AF65-F5344CB8AC3E}">
        <p14:creationId xmlns:p14="http://schemas.microsoft.com/office/powerpoint/2010/main" val="1851142533"/>
      </p:ext>
    </p:extLst>
  </p:cSld>
  <p:clrMapOvr>
    <a:masterClrMapping/>
  </p:clrMapOvr>
  <p:extLst>
    <p:ext uri="{DCECCB84-F9BA-43D5-87BE-67443E8EF086}">
      <p15:sldGuideLst xmlns:p15="http://schemas.microsoft.com/office/powerpoint/2012/main">
        <p15:guide id="1" orient="horz" pos="2184">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78524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8300852" y="0"/>
            <a:ext cx="3891147"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599" y="1211283"/>
            <a:ext cx="7334993"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8668986" y="1211283"/>
            <a:ext cx="2913414" cy="4965680"/>
          </a:xfrm>
          <a:prstGeom prst="rect">
            <a:avLst/>
          </a:prstGeom>
        </p:spPr>
        <p:txBody>
          <a:bodyPr>
            <a:noAutofit/>
          </a:bodyPr>
          <a:lstStyle>
            <a:lvl1pPr marL="0" indent="0">
              <a:buNone/>
              <a:defRPr sz="1800">
                <a:solidFill>
                  <a:schemeClr val="tx1">
                    <a:lumMod val="50000"/>
                    <a:lumOff val="50000"/>
                  </a:schemeClr>
                </a:solidFill>
                <a:latin typeface="Gotham-MediumItalic" panose="02000603030000020004" pitchFamily="2" charset="77"/>
              </a:defRPr>
            </a:lvl1pPr>
            <a:lvl2pPr marL="480268" indent="0">
              <a:buNone/>
              <a:defRPr sz="1800">
                <a:solidFill>
                  <a:schemeClr val="tx1">
                    <a:lumMod val="50000"/>
                    <a:lumOff val="50000"/>
                  </a:schemeClr>
                </a:solidFill>
                <a:latin typeface="Gotham-MediumItalic" panose="02000603030000020004" pitchFamily="2" charset="77"/>
              </a:defRPr>
            </a:lvl2pPr>
            <a:lvl3pPr marL="960536" indent="0">
              <a:buNone/>
              <a:defRPr sz="1800">
                <a:solidFill>
                  <a:schemeClr val="tx1">
                    <a:lumMod val="50000"/>
                    <a:lumOff val="50000"/>
                  </a:schemeClr>
                </a:solidFill>
                <a:latin typeface="Gotham-MediumItalic" panose="02000603030000020004" pitchFamily="2" charset="77"/>
              </a:defRPr>
            </a:lvl3pPr>
            <a:lvl4pPr marL="1827984" indent="0">
              <a:buNone/>
              <a:defRPr sz="1800">
                <a:solidFill>
                  <a:schemeClr val="tx1">
                    <a:lumMod val="50000"/>
                    <a:lumOff val="50000"/>
                  </a:schemeClr>
                </a:solidFill>
                <a:latin typeface="Gotham-MediumItalic" panose="02000603030000020004" pitchFamily="2" charset="77"/>
              </a:defRPr>
            </a:lvl4pPr>
            <a:lvl5pPr marL="2437318" indent="0">
              <a:buNone/>
              <a:defRPr sz="1800">
                <a:solidFill>
                  <a:schemeClr val="tx1">
                    <a:lumMod val="50000"/>
                    <a:lumOff val="50000"/>
                  </a:schemeClr>
                </a:solidFill>
                <a:latin typeface="Gotham-MediumItalic" panose="02000603030000020004"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AA1F5B79-8BEA-4547-B9AB-C9A665999F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19883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80AABE-EBB8-E54F-B1E2-A88868205C2B}"/>
              </a:ext>
            </a:extLst>
          </p:cNvPr>
          <p:cNvSpPr/>
          <p:nvPr userDrawn="1"/>
        </p:nvSpPr>
        <p:spPr>
          <a:xfrm>
            <a:off x="6483927" y="0"/>
            <a:ext cx="5708073"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211283"/>
            <a:ext cx="5410200"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4" name="Content Placeholder 3">
            <a:extLst>
              <a:ext uri="{FF2B5EF4-FFF2-40B4-BE49-F238E27FC236}">
                <a16:creationId xmlns:a16="http://schemas.microsoft.com/office/drawing/2014/main" id="{E6B88468-FFCA-D742-9164-1610A6726AB8}"/>
              </a:ext>
            </a:extLst>
          </p:cNvPr>
          <p:cNvSpPr>
            <a:spLocks noGrp="1"/>
          </p:cNvSpPr>
          <p:nvPr>
            <p:ph sz="half" idx="2"/>
          </p:nvPr>
        </p:nvSpPr>
        <p:spPr>
          <a:xfrm>
            <a:off x="7065818" y="1211283"/>
            <a:ext cx="4516582" cy="49656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50465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948929F3-0ACC-A644-A1E6-DA785078F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237611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64A30-A047-3542-8FF7-714F22076E3B}"/>
              </a:ext>
            </a:extLst>
          </p:cNvPr>
          <p:cNvSpPr>
            <a:spLocks noGrp="1"/>
          </p:cNvSpPr>
          <p:nvPr>
            <p:ph sz="half" idx="1"/>
          </p:nvPr>
        </p:nvSpPr>
        <p:spPr>
          <a:xfrm>
            <a:off x="609600" y="1136822"/>
            <a:ext cx="10972800" cy="51527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5" name="Title 1">
            <a:extLst>
              <a:ext uri="{FF2B5EF4-FFF2-40B4-BE49-F238E27FC236}">
                <a16:creationId xmlns:a16="http://schemas.microsoft.com/office/drawing/2014/main" id="{C9A3E82E-26A8-FC4F-9AD9-4D3AC83EBBAA}"/>
              </a:ext>
            </a:extLst>
          </p:cNvPr>
          <p:cNvSpPr>
            <a:spLocks noGrp="1"/>
          </p:cNvSpPr>
          <p:nvPr>
            <p:ph type="title"/>
          </p:nvPr>
        </p:nvSpPr>
        <p:spPr>
          <a:xfrm>
            <a:off x="609600" y="203915"/>
            <a:ext cx="10972800" cy="477122"/>
          </a:xfrm>
        </p:spPr>
        <p:txBody>
          <a:bodyPr lIns="0" tIns="0" rIns="0" bIns="0" anchor="t">
            <a:normAutofit/>
          </a:bodyPr>
          <a:lstStyle>
            <a:lvl1pPr>
              <a:defRPr sz="2400">
                <a:solidFill>
                  <a:srgbClr val="313739"/>
                </a:solidFill>
                <a:latin typeface="Gotham Bold" panose="02000803030000020004" pitchFamily="2" charset="0"/>
              </a:defRPr>
            </a:lvl1pPr>
          </a:lstStyle>
          <a:p>
            <a:r>
              <a:rPr lang="en-US"/>
              <a:t>Click to edit Master title style</a:t>
            </a:r>
          </a:p>
        </p:txBody>
      </p:sp>
      <p:pic>
        <p:nvPicPr>
          <p:cNvPr id="7" name="Picture 6">
            <a:extLst>
              <a:ext uri="{FF2B5EF4-FFF2-40B4-BE49-F238E27FC236}">
                <a16:creationId xmlns:a16="http://schemas.microsoft.com/office/drawing/2014/main" id="{EB623E5C-EC92-5546-8984-80E23CE023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6419755"/>
            <a:ext cx="2152127" cy="177416"/>
          </a:xfrm>
          <a:prstGeom prst="rect">
            <a:avLst/>
          </a:prstGeom>
        </p:spPr>
      </p:pic>
    </p:spTree>
    <p:extLst>
      <p:ext uri="{BB962C8B-B14F-4D97-AF65-F5344CB8AC3E}">
        <p14:creationId xmlns:p14="http://schemas.microsoft.com/office/powerpoint/2010/main" val="341153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6096000" y="0"/>
            <a:ext cx="6096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9486900" y="6504854"/>
            <a:ext cx="2405384" cy="107722"/>
          </a:xfrm>
          <a:prstGeom prst="rect">
            <a:avLst/>
          </a:prstGeom>
          <a:noFill/>
        </p:spPr>
        <p:txBody>
          <a:bodyPr wrap="square" lIns="0" tIns="0" rIns="0" bIns="0">
            <a:spAutoFit/>
          </a:bodyPr>
          <a:lstStyle/>
          <a:p>
            <a:pPr defTabSz="609315"/>
            <a:r>
              <a:rPr lang="en-US" sz="700">
                <a:solidFill>
                  <a:srgbClr val="313739"/>
                </a:solidFill>
                <a:latin typeface="Gotham-Light"/>
                <a:cs typeface="Museo 300"/>
              </a:rPr>
              <a:t>© Born Interactive, Proprietary and Confidential</a:t>
            </a:r>
          </a:p>
        </p:txBody>
      </p:sp>
      <p:sp>
        <p:nvSpPr>
          <p:cNvPr id="16" name="Title 1"/>
          <p:cNvSpPr>
            <a:spLocks noGrp="1"/>
          </p:cNvSpPr>
          <p:nvPr>
            <p:ph type="title"/>
          </p:nvPr>
        </p:nvSpPr>
        <p:spPr>
          <a:xfrm>
            <a:off x="609600" y="1690030"/>
            <a:ext cx="3566160" cy="1051560"/>
          </a:xfrm>
        </p:spPr>
        <p:txBody>
          <a:bodyPr lIns="0" tIns="0" rIns="0" bIns="0" anchor="t" anchorCtr="0">
            <a:normAutofit/>
          </a:bodyPr>
          <a:lstStyle>
            <a:lvl1pPr>
              <a:defRPr sz="3400">
                <a:solidFill>
                  <a:srgbClr val="313739"/>
                </a:solidFill>
                <a:latin typeface="Gotham Bold" panose="02000803030000020004" pitchFamily="2" charset="0"/>
              </a:defRPr>
            </a:lvl1pPr>
          </a:lstStyle>
          <a:p>
            <a:r>
              <a:rPr lang="en-US"/>
              <a:t>Click to edit Master title style</a:t>
            </a:r>
          </a:p>
        </p:txBody>
      </p:sp>
      <p:sp>
        <p:nvSpPr>
          <p:cNvPr id="6" name="Rectangle 5"/>
          <p:cNvSpPr/>
          <p:nvPr userDrawn="1"/>
        </p:nvSpPr>
        <p:spPr>
          <a:xfrm>
            <a:off x="609600" y="1496990"/>
            <a:ext cx="1412240" cy="72225"/>
          </a:xfrm>
          <a:prstGeom prst="rect">
            <a:avLst/>
          </a:prstGeom>
          <a:solidFill>
            <a:srgbClr val="00A9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654800" y="1496990"/>
            <a:ext cx="4927600" cy="3676650"/>
          </a:xfrm>
        </p:spPr>
        <p:txBody>
          <a:bodyPr lIns="0" tIns="0" rIns="0" bIns="0">
            <a:normAutofit/>
          </a:bodyPr>
          <a:lstStyle>
            <a:lvl1pPr marL="0" indent="0">
              <a:lnSpc>
                <a:spcPts val="1800"/>
              </a:lnSpc>
              <a:buNone/>
              <a:defRPr sz="1400"/>
            </a:lvl1pPr>
            <a:lvl2pPr marL="480268" indent="0">
              <a:lnSpc>
                <a:spcPts val="1800"/>
              </a:lnSpc>
              <a:buNone/>
              <a:defRPr sz="1400"/>
            </a:lvl2pPr>
            <a:lvl3pPr marL="960536" indent="0">
              <a:lnSpc>
                <a:spcPts val="1800"/>
              </a:lnSpc>
              <a:buNone/>
              <a:defRPr sz="1400"/>
            </a:lvl3pPr>
            <a:lvl4pPr marL="1827984" indent="0">
              <a:lnSpc>
                <a:spcPts val="1800"/>
              </a:lnSpc>
              <a:buNone/>
              <a:defRPr sz="1400"/>
            </a:lvl4pPr>
            <a:lvl5pPr marL="2437318" indent="0">
              <a:lnSpc>
                <a:spcPts val="1800"/>
              </a:lnSpc>
              <a:buNone/>
              <a:defRPr sz="1400"/>
            </a:lvl5pPr>
          </a:lstStyle>
          <a:p>
            <a:pPr lvl="0"/>
            <a:r>
              <a:rPr lang="en-US"/>
              <a:t>Click to edit Master text styles</a:t>
            </a:r>
          </a:p>
          <a:p>
            <a:pPr lvl="1"/>
            <a:r>
              <a:rPr lang="en-US"/>
              <a:t>Second level</a:t>
            </a:r>
          </a:p>
          <a:p>
            <a:pPr lvl="2"/>
            <a:r>
              <a:rPr lang="en-US"/>
              <a:t>a</a:t>
            </a:r>
          </a:p>
          <a:p>
            <a:pPr lvl="3"/>
            <a:r>
              <a:rPr lang="en-US"/>
              <a:t>Fourth level</a:t>
            </a:r>
          </a:p>
          <a:p>
            <a:pPr lvl="4"/>
            <a:r>
              <a:rPr lang="en-US"/>
              <a:t>Fifth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419755"/>
            <a:ext cx="2152127" cy="177416"/>
          </a:xfrm>
          <a:prstGeom prst="rect">
            <a:avLst/>
          </a:prstGeom>
        </p:spPr>
      </p:pic>
    </p:spTree>
  </p:cSld>
  <p:clrMapOvr>
    <a:masterClrMapping/>
  </p:clrMapOvr>
  <p:extLst>
    <p:ext uri="{DCECCB84-F9BA-43D5-87BE-67443E8EF086}">
      <p15:sldGuideLst xmlns:p15="http://schemas.microsoft.com/office/powerpoint/2012/main">
        <p15:guide id="1" orient="horz" pos="2184" userDrawn="1">
          <p15:clr>
            <a:srgbClr val="FBAE40"/>
          </p15:clr>
        </p15:guide>
        <p15:guide id="2" pos="3840">
          <p15:clr>
            <a:srgbClr val="FBAE40"/>
          </p15:clr>
        </p15:guide>
        <p15:guide id="3" pos="384">
          <p15:clr>
            <a:srgbClr val="FBAE40"/>
          </p15:clr>
        </p15:guide>
        <p15:guide id="4" pos="7296">
          <p15:clr>
            <a:srgbClr val="FBAE40"/>
          </p15:clr>
        </p15:guide>
        <p15:guide id="5" orient="horz" pos="312">
          <p15:clr>
            <a:srgbClr val="FBAE40"/>
          </p15:clr>
        </p15:guide>
        <p15:guide id="6" orient="horz" pos="4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41833"/>
            <a:ext cx="10972800" cy="1143000"/>
          </a:xfrm>
          <a:prstGeom prst="rect">
            <a:avLst/>
          </a:prstGeom>
        </p:spPr>
        <p:txBody>
          <a:bodyPr vert="horz" lIns="91406" tIns="45718" rIns="91406"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386601"/>
            <a:ext cx="10972800" cy="4739035"/>
          </a:xfrm>
          <a:prstGeom prst="rect">
            <a:avLst/>
          </a:prstGeom>
        </p:spPr>
        <p:txBody>
          <a:bodyPr vert="horz" lIns="91406" tIns="45718" rIns="9140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74"/>
            <a:ext cx="2844800" cy="366183"/>
          </a:xfrm>
          <a:prstGeom prst="rect">
            <a:avLst/>
          </a:prstGeom>
        </p:spPr>
        <p:txBody>
          <a:bodyPr vert="horz" lIns="91406" tIns="45718" rIns="91406" bIns="45718" rtlCol="0" anchor="ctr"/>
          <a:lstStyle>
            <a:lvl1pPr algn="l">
              <a:defRPr sz="1500">
                <a:solidFill>
                  <a:schemeClr val="tx1">
                    <a:tint val="75000"/>
                  </a:schemeClr>
                </a:solidFill>
                <a:latin typeface="Museo 300"/>
                <a:cs typeface="Museo 300"/>
              </a:defRPr>
            </a:lvl1pPr>
          </a:lstStyle>
          <a:p>
            <a:pPr defTabSz="609315"/>
            <a:fld id="{2C2BC027-8458-FB4C-9B6E-A112A8896184}" type="datetimeFigureOut">
              <a:rPr lang="en-US" smtClean="0">
                <a:solidFill>
                  <a:prstClr val="black">
                    <a:tint val="75000"/>
                  </a:prstClr>
                </a:solidFill>
              </a:rPr>
              <a:pPr defTabSz="609315"/>
              <a:t>9/30/2021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4"/>
            <a:ext cx="3860800" cy="366183"/>
          </a:xfrm>
          <a:prstGeom prst="rect">
            <a:avLst/>
          </a:prstGeom>
        </p:spPr>
        <p:txBody>
          <a:bodyPr vert="horz" lIns="91406" tIns="45718" rIns="91406" bIns="45718" rtlCol="0" anchor="ctr"/>
          <a:lstStyle>
            <a:lvl1pPr algn="ctr">
              <a:defRPr sz="1500">
                <a:solidFill>
                  <a:schemeClr val="tx1">
                    <a:tint val="75000"/>
                  </a:schemeClr>
                </a:solidFill>
                <a:latin typeface="Museo 300"/>
                <a:cs typeface="Museo 300"/>
              </a:defRPr>
            </a:lvl1pPr>
          </a:lstStyle>
          <a:p>
            <a:pPr defTabSz="60931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4"/>
            <a:ext cx="2844800" cy="366183"/>
          </a:xfrm>
          <a:prstGeom prst="rect">
            <a:avLst/>
          </a:prstGeom>
        </p:spPr>
        <p:txBody>
          <a:bodyPr vert="horz" lIns="91406" tIns="45718" rIns="91406" bIns="45718" rtlCol="0" anchor="ctr"/>
          <a:lstStyle>
            <a:lvl1pPr algn="r">
              <a:defRPr sz="1500">
                <a:solidFill>
                  <a:schemeClr val="tx1">
                    <a:tint val="75000"/>
                  </a:schemeClr>
                </a:solidFill>
                <a:latin typeface="Museo 300"/>
                <a:cs typeface="Museo 300"/>
              </a:defRPr>
            </a:lvl1pPr>
          </a:lstStyle>
          <a:p>
            <a:pPr defTabSz="609315"/>
            <a:fld id="{8C92847C-AAF7-1D49-9013-894CF6BBDE74}" type="slidenum">
              <a:rPr lang="en-US" smtClean="0">
                <a:solidFill>
                  <a:prstClr val="black">
                    <a:tint val="75000"/>
                  </a:prstClr>
                </a:solidFill>
              </a:rPr>
              <a:pPr defTabSz="609315"/>
              <a:t>‹#›</a:t>
            </a:fld>
            <a:endParaRPr lang="en-US">
              <a:solidFill>
                <a:prstClr val="black">
                  <a:tint val="75000"/>
                </a:prstClr>
              </a:solidFill>
            </a:endParaRPr>
          </a:p>
        </p:txBody>
      </p:sp>
    </p:spTree>
    <p:extLst>
      <p:ext uri="{BB962C8B-B14F-4D97-AF65-F5344CB8AC3E}">
        <p14:creationId xmlns:p14="http://schemas.microsoft.com/office/powerpoint/2010/main" val="2411348134"/>
      </p:ext>
    </p:extLst>
  </p:cSld>
  <p:clrMap bg1="lt1" tx1="dk1" bg2="lt2" tx2="dk2" accent1="accent1" accent2="accent2" accent3="accent3" accent4="accent4" accent5="accent5" accent6="accent6" hlink="hlink" folHlink="folHlink"/>
  <p:sldLayoutIdLst>
    <p:sldLayoutId id="2147483663" r:id="rId1"/>
    <p:sldLayoutId id="2147483890" r:id="rId2"/>
    <p:sldLayoutId id="2147483895" r:id="rId3"/>
    <p:sldLayoutId id="2147483896" r:id="rId4"/>
    <p:sldLayoutId id="2147483897" r:id="rId5"/>
    <p:sldLayoutId id="2147483900" r:id="rId6"/>
    <p:sldLayoutId id="2147483898" r:id="rId7"/>
    <p:sldLayoutId id="2147483899" r:id="rId8"/>
    <p:sldLayoutId id="2147483864" r:id="rId9"/>
    <p:sldLayoutId id="2147483867" r:id="rId10"/>
    <p:sldLayoutId id="2147483880" r:id="rId11"/>
    <p:sldLayoutId id="2147483871" r:id="rId12"/>
    <p:sldLayoutId id="2147483869" r:id="rId13"/>
    <p:sldLayoutId id="2147483875" r:id="rId14"/>
    <p:sldLayoutId id="2147483876" r:id="rId15"/>
    <p:sldLayoutId id="2147483873" r:id="rId16"/>
    <p:sldLayoutId id="2147483868" r:id="rId17"/>
    <p:sldLayoutId id="2147483865" r:id="rId18"/>
    <p:sldLayoutId id="2147483874" r:id="rId19"/>
    <p:sldLayoutId id="2147483883" r:id="rId20"/>
    <p:sldLayoutId id="2147483866" r:id="rId21"/>
    <p:sldLayoutId id="2147483870" r:id="rId22"/>
    <p:sldLayoutId id="2147483902" r:id="rId23"/>
  </p:sldLayoutIdLst>
  <p:txStyles>
    <p:titleStyle>
      <a:lvl1pPr algn="l" defTabSz="609315" rtl="0" eaLnBrk="1" latinLnBrk="0" hangingPunct="1">
        <a:spcBef>
          <a:spcPct val="0"/>
        </a:spcBef>
        <a:buNone/>
        <a:defRPr sz="3700" b="0" i="0" kern="1200">
          <a:solidFill>
            <a:schemeClr val="tx1"/>
          </a:solidFill>
          <a:latin typeface="Gotham Bold" panose="02000803030000020004" pitchFamily="2" charset="0"/>
          <a:ea typeface="+mj-ea"/>
          <a:cs typeface="Gotham Bold" panose="02000803030000020004" pitchFamily="2" charset="0"/>
        </a:defRPr>
      </a:lvl1pPr>
    </p:titleStyle>
    <p:bodyStyle>
      <a:lvl1pPr marL="342900"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1pPr>
      <a:lvl2pPr marL="82316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2pPr>
      <a:lvl3pPr marL="1303436" indent="-342900" algn="l" defTabSz="609315" rtl="0" eaLnBrk="1" latinLnBrk="0" hangingPunct="1">
        <a:spcBef>
          <a:spcPct val="20000"/>
        </a:spcBef>
        <a:buSzPct val="110000"/>
        <a:buFont typeface="Arial" charset="0"/>
        <a:buChar char="•"/>
        <a:tabLst/>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3pPr>
      <a:lvl4pPr marL="2170884"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4pPr>
      <a:lvl5pPr marL="2780218" indent="-342900" algn="l" defTabSz="609315" rtl="0" eaLnBrk="1" latinLnBrk="0" hangingPunct="1">
        <a:spcBef>
          <a:spcPct val="20000"/>
        </a:spcBef>
        <a:buSzPct val="110000"/>
        <a:buFont typeface="Arial" charset="0"/>
        <a:buChar char="•"/>
        <a:defRPr sz="1400" b="0" i="0" kern="1200">
          <a:solidFill>
            <a:schemeClr val="tx1">
              <a:lumMod val="65000"/>
              <a:lumOff val="35000"/>
            </a:schemeClr>
          </a:solidFill>
          <a:latin typeface="Gotham-Book" panose="02000603040000020004" pitchFamily="2" charset="0"/>
          <a:ea typeface="+mn-ea"/>
          <a:cs typeface="Gotham-Book" panose="02000603040000020004" pitchFamily="2" charset="0"/>
        </a:defRPr>
      </a:lvl5pPr>
      <a:lvl6pPr marL="3351288" indent="-304656" algn="l" defTabSz="609315" rtl="0" eaLnBrk="1" latinLnBrk="0" hangingPunct="1">
        <a:spcBef>
          <a:spcPct val="20000"/>
        </a:spcBef>
        <a:buFont typeface="Arial"/>
        <a:buChar char="•"/>
        <a:defRPr sz="2700" kern="1200">
          <a:solidFill>
            <a:schemeClr val="tx1"/>
          </a:solidFill>
          <a:latin typeface="+mn-lt"/>
          <a:ea typeface="+mn-ea"/>
          <a:cs typeface="+mn-cs"/>
        </a:defRPr>
      </a:lvl6pPr>
      <a:lvl7pPr marL="3960624" indent="-304656" algn="l" defTabSz="609315" rtl="0" eaLnBrk="1" latinLnBrk="0" hangingPunct="1">
        <a:spcBef>
          <a:spcPct val="20000"/>
        </a:spcBef>
        <a:buFont typeface="Arial"/>
        <a:buChar char="•"/>
        <a:defRPr sz="2700" kern="1200">
          <a:solidFill>
            <a:schemeClr val="tx1"/>
          </a:solidFill>
          <a:latin typeface="+mn-lt"/>
          <a:ea typeface="+mn-ea"/>
          <a:cs typeface="+mn-cs"/>
        </a:defRPr>
      </a:lvl7pPr>
      <a:lvl8pPr marL="4569948" indent="-304656" algn="l" defTabSz="609315" rtl="0" eaLnBrk="1" latinLnBrk="0" hangingPunct="1">
        <a:spcBef>
          <a:spcPct val="20000"/>
        </a:spcBef>
        <a:buFont typeface="Arial"/>
        <a:buChar char="•"/>
        <a:defRPr sz="2700" kern="1200">
          <a:solidFill>
            <a:schemeClr val="tx1"/>
          </a:solidFill>
          <a:latin typeface="+mn-lt"/>
          <a:ea typeface="+mn-ea"/>
          <a:cs typeface="+mn-cs"/>
        </a:defRPr>
      </a:lvl8pPr>
      <a:lvl9pPr marL="5179272" indent="-304656" algn="l" defTabSz="60931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15" rtl="0" eaLnBrk="1" latinLnBrk="0" hangingPunct="1">
        <a:defRPr sz="2400" kern="1200">
          <a:solidFill>
            <a:schemeClr val="tx1"/>
          </a:solidFill>
          <a:latin typeface="+mn-lt"/>
          <a:ea typeface="+mn-ea"/>
          <a:cs typeface="+mn-cs"/>
        </a:defRPr>
      </a:lvl1pPr>
      <a:lvl2pPr marL="609315" algn="l" defTabSz="609315" rtl="0" eaLnBrk="1" latinLnBrk="0" hangingPunct="1">
        <a:defRPr sz="2400" kern="1200">
          <a:solidFill>
            <a:schemeClr val="tx1"/>
          </a:solidFill>
          <a:latin typeface="+mn-lt"/>
          <a:ea typeface="+mn-ea"/>
          <a:cs typeface="+mn-cs"/>
        </a:defRPr>
      </a:lvl2pPr>
      <a:lvl3pPr marL="1218660" algn="l" defTabSz="609315" rtl="0" eaLnBrk="1" latinLnBrk="0" hangingPunct="1">
        <a:defRPr sz="2400" kern="1200">
          <a:solidFill>
            <a:schemeClr val="tx1"/>
          </a:solidFill>
          <a:latin typeface="+mn-lt"/>
          <a:ea typeface="+mn-ea"/>
          <a:cs typeface="+mn-cs"/>
        </a:defRPr>
      </a:lvl3pPr>
      <a:lvl4pPr marL="1827984" algn="l" defTabSz="609315" rtl="0" eaLnBrk="1" latinLnBrk="0" hangingPunct="1">
        <a:defRPr sz="2400" kern="1200">
          <a:solidFill>
            <a:schemeClr val="tx1"/>
          </a:solidFill>
          <a:latin typeface="+mn-lt"/>
          <a:ea typeface="+mn-ea"/>
          <a:cs typeface="+mn-cs"/>
        </a:defRPr>
      </a:lvl4pPr>
      <a:lvl5pPr marL="2437318" algn="l" defTabSz="609315" rtl="0" eaLnBrk="1" latinLnBrk="0" hangingPunct="1">
        <a:defRPr sz="2400" kern="1200">
          <a:solidFill>
            <a:schemeClr val="tx1"/>
          </a:solidFill>
          <a:latin typeface="+mn-lt"/>
          <a:ea typeface="+mn-ea"/>
          <a:cs typeface="+mn-cs"/>
        </a:defRPr>
      </a:lvl5pPr>
      <a:lvl6pPr marL="3046632" algn="l" defTabSz="609315" rtl="0" eaLnBrk="1" latinLnBrk="0" hangingPunct="1">
        <a:defRPr sz="2400" kern="1200">
          <a:solidFill>
            <a:schemeClr val="tx1"/>
          </a:solidFill>
          <a:latin typeface="+mn-lt"/>
          <a:ea typeface="+mn-ea"/>
          <a:cs typeface="+mn-cs"/>
        </a:defRPr>
      </a:lvl6pPr>
      <a:lvl7pPr marL="3655947" algn="l" defTabSz="609315" rtl="0" eaLnBrk="1" latinLnBrk="0" hangingPunct="1">
        <a:defRPr sz="2400" kern="1200">
          <a:solidFill>
            <a:schemeClr val="tx1"/>
          </a:solidFill>
          <a:latin typeface="+mn-lt"/>
          <a:ea typeface="+mn-ea"/>
          <a:cs typeface="+mn-cs"/>
        </a:defRPr>
      </a:lvl7pPr>
      <a:lvl8pPr marL="4265280" algn="l" defTabSz="609315" rtl="0" eaLnBrk="1" latinLnBrk="0" hangingPunct="1">
        <a:defRPr sz="2400" kern="1200">
          <a:solidFill>
            <a:schemeClr val="tx1"/>
          </a:solidFill>
          <a:latin typeface="+mn-lt"/>
          <a:ea typeface="+mn-ea"/>
          <a:cs typeface="+mn-cs"/>
        </a:defRPr>
      </a:lvl8pPr>
      <a:lvl9pPr marL="4874605" algn="l" defTabSz="6093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Gotham Bold" panose="02000803030000020004" pitchFamily="2" charset="0"/>
              </a:rPr>
              <a:t>Second Calendar</a:t>
            </a:r>
            <a:br>
              <a:rPr lang="en-US" dirty="0">
                <a:latin typeface="Gotham Bold" panose="02000803030000020004" pitchFamily="2" charset="0"/>
              </a:rPr>
            </a:br>
            <a:r>
              <a:rPr lang="en-US" dirty="0">
                <a:latin typeface="Gotham Bold" panose="02000803030000020004" pitchFamily="2" charset="0"/>
              </a:rPr>
              <a:t>MetLife AL/UM </a:t>
            </a:r>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767834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fontScale="77500" lnSpcReduction="20000"/>
          </a:bodyPr>
          <a:lstStyle/>
          <a:p>
            <a:pPr marL="0" indent="0">
              <a:buNone/>
            </a:pPr>
            <a:r>
              <a:rPr lang="en-US" dirty="0"/>
              <a:t>Caption:</a:t>
            </a:r>
          </a:p>
          <a:p>
            <a:pPr marL="0" indent="0">
              <a:buNone/>
            </a:pPr>
            <a:r>
              <a:rPr lang="en-US" dirty="0"/>
              <a:t> </a:t>
            </a:r>
          </a:p>
          <a:p>
            <a:pPr marL="0" indent="0">
              <a:buNone/>
            </a:pPr>
            <a:r>
              <a:rPr lang="en-US" dirty="0"/>
              <a:t>We’re now looking for Life Insurance Agents to join our dynamic team at [Agency Name] with MetLife, who will be responsible for:</a:t>
            </a:r>
          </a:p>
          <a:p>
            <a:pPr lvl="0"/>
            <a:r>
              <a:rPr lang="en-US" dirty="0"/>
              <a:t>Introducing MetLife through visits and demonstrating the services it can provide</a:t>
            </a:r>
          </a:p>
          <a:p>
            <a:pPr lvl="0"/>
            <a:r>
              <a:rPr lang="en-US" dirty="0"/>
              <a:t>Providing intermediary services between the insurance company and clients and good customer service to maintain and retain clients</a:t>
            </a:r>
          </a:p>
          <a:p>
            <a:pPr lvl="0"/>
            <a:r>
              <a:rPr lang="en-US" dirty="0"/>
              <a:t>Meeting prospective clients to gather data about them and analyzing the client’s current portfolios and make recommendations based on their needs</a:t>
            </a:r>
          </a:p>
          <a:p>
            <a:pPr lvl="0"/>
            <a:r>
              <a:rPr lang="en-US" dirty="0"/>
              <a:t>Submitting a weekly activity report to the Unit Manager, along with the strategy plan for the coming weeks</a:t>
            </a:r>
          </a:p>
          <a:p>
            <a:pPr lvl="0"/>
            <a:r>
              <a:rPr lang="en-US" dirty="0"/>
              <a:t>Stay in touch with your customers to ensure a steady stream of repeat business</a:t>
            </a:r>
          </a:p>
          <a:p>
            <a:pPr lvl="0"/>
            <a:r>
              <a:rPr lang="en-US" dirty="0"/>
              <a:t>Having persistency, ambition, determination &amp; positivity to achieve the personal SMART goals</a:t>
            </a:r>
            <a:br>
              <a:rPr lang="en-US" dirty="0"/>
            </a:br>
            <a:endParaRPr lang="en-US" dirty="0"/>
          </a:p>
          <a:p>
            <a:pPr marL="0" indent="0">
              <a:buNone/>
            </a:pPr>
            <a:r>
              <a:rPr lang="en-US" dirty="0"/>
              <a:t>Requirements:</a:t>
            </a:r>
          </a:p>
          <a:p>
            <a:pPr lvl="0"/>
            <a:r>
              <a:rPr lang="en-US" dirty="0"/>
              <a:t>Education Level: Bachelor Degree</a:t>
            </a:r>
          </a:p>
          <a:p>
            <a:pPr lvl="0"/>
            <a:r>
              <a:rPr lang="en-US" dirty="0"/>
              <a:t>Excellent communication skills</a:t>
            </a:r>
          </a:p>
          <a:p>
            <a:pPr lvl="0"/>
            <a:r>
              <a:rPr lang="en-US" dirty="0"/>
              <a:t>Display good analytical skills </a:t>
            </a:r>
          </a:p>
          <a:p>
            <a:pPr lvl="0"/>
            <a:r>
              <a:rPr lang="en-US" dirty="0"/>
              <a:t>Provide excellent customer service</a:t>
            </a:r>
          </a:p>
          <a:p>
            <a:pPr lvl="0"/>
            <a:r>
              <a:rPr lang="en-US" dirty="0"/>
              <a:t>Possess excellent interpersonal skills</a:t>
            </a:r>
          </a:p>
          <a:p>
            <a:pPr marL="0" lvl="0" indent="0">
              <a:buNone/>
            </a:pPr>
            <a:endParaRPr lang="en-US" dirty="0"/>
          </a:p>
          <a:p>
            <a:pPr marL="0" indent="0">
              <a:buNone/>
            </a:pPr>
            <a:r>
              <a:rPr lang="en-US" dirty="0"/>
              <a:t>We offer attractive remuneration packages and commission with career growth, learning and development for successful candidates.</a:t>
            </a:r>
          </a:p>
          <a:p>
            <a:pPr marL="0" indent="0">
              <a:buNone/>
            </a:pPr>
            <a:r>
              <a:rPr lang="en-US" dirty="0"/>
              <a:t>Interested ? Apply by sending an email to XXX or message me on LinkedIn</a:t>
            </a:r>
          </a:p>
          <a:p>
            <a:pPr marL="0" indent="0">
              <a:buNone/>
            </a:pPr>
            <a:r>
              <a:rPr lang="en-US" dirty="0"/>
              <a:t>Closing date for accepting applications is XXX</a:t>
            </a:r>
          </a:p>
        </p:txBody>
      </p:sp>
      <p:sp>
        <p:nvSpPr>
          <p:cNvPr id="7" name="Title 6"/>
          <p:cNvSpPr>
            <a:spLocks noGrp="1"/>
          </p:cNvSpPr>
          <p:nvPr>
            <p:ph type="title"/>
          </p:nvPr>
        </p:nvSpPr>
        <p:spPr/>
        <p:txBody>
          <a:bodyPr/>
          <a:lstStyle/>
          <a:p>
            <a:r>
              <a:rPr lang="en-US" dirty="0"/>
              <a:t>Post 9  </a:t>
            </a: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sp>
        <p:nvSpPr>
          <p:cNvPr id="10" name="Rectangle 9"/>
          <p:cNvSpPr/>
          <p:nvPr/>
        </p:nvSpPr>
        <p:spPr>
          <a:xfrm>
            <a:off x="681318" y="1294479"/>
            <a:ext cx="4464840" cy="435223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r>
              <a:rPr lang="en-US" sz="1400" dirty="0">
                <a:solidFill>
                  <a:schemeClr val="tx1">
                    <a:lumMod val="65000"/>
                    <a:lumOff val="35000"/>
                  </a:schemeClr>
                </a:solidFill>
                <a:latin typeface="Gotham-Book" panose="02000604040000020004" pitchFamily="50" charset="0"/>
              </a:rPr>
              <a:t>We are hiring talented Insurance Agents to join our team</a:t>
            </a:r>
          </a:p>
        </p:txBody>
      </p:sp>
      <p:pic>
        <p:nvPicPr>
          <p:cNvPr id="12" name="Picture 11">
            <a:extLst>
              <a:ext uri="{FF2B5EF4-FFF2-40B4-BE49-F238E27FC236}">
                <a16:creationId xmlns:a16="http://schemas.microsoft.com/office/drawing/2014/main" id="{96B5A3B3-0162-BB45-872B-72FF6A45A6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759" y="1057866"/>
            <a:ext cx="4936803" cy="4946696"/>
          </a:xfrm>
          <a:prstGeom prst="rect">
            <a:avLst/>
          </a:prstGeom>
          <a:effectLst>
            <a:outerShdw blurRad="50800" dist="38100" dir="8100000" algn="tr" rotWithShape="0">
              <a:prstClr val="black">
                <a:alpha val="17000"/>
              </a:prstClr>
            </a:outerShdw>
          </a:effectLst>
        </p:spPr>
      </p:pic>
    </p:spTree>
    <p:extLst>
      <p:ext uri="{BB962C8B-B14F-4D97-AF65-F5344CB8AC3E}">
        <p14:creationId xmlns:p14="http://schemas.microsoft.com/office/powerpoint/2010/main" val="666646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a:t>
            </a:r>
          </a:p>
          <a:p>
            <a:pPr marL="0" indent="0">
              <a:buNone/>
            </a:pPr>
            <a:r>
              <a:rPr lang="en-US" dirty="0"/>
              <a:t> </a:t>
            </a:r>
          </a:p>
          <a:p>
            <a:pPr marL="0" indent="0">
              <a:buNone/>
            </a:pPr>
            <a:r>
              <a:rPr lang="en-US" dirty="0"/>
              <a:t>Accidents happen to people ... Instead of believing in your own resistance to bad luck and accusing yourself for not thinking about something earlier - take out Accident &amp; Health insurance with MetLife.</a:t>
            </a:r>
          </a:p>
          <a:p>
            <a:endParaRPr lang="en-US" dirty="0"/>
          </a:p>
          <a:p>
            <a:pPr marL="0" indent="0">
              <a:buNone/>
            </a:pPr>
            <a:r>
              <a:rPr lang="en-US" dirty="0"/>
              <a:t>In addition to financial support, MetLife Accident &amp; Health also offers assistance services, such as coverage of rehabilitation costs.</a:t>
            </a:r>
          </a:p>
          <a:p>
            <a:endParaRPr lang="en-US" dirty="0"/>
          </a:p>
          <a:p>
            <a:pPr marL="0" indent="0">
              <a:buNone/>
            </a:pPr>
            <a:r>
              <a:rPr lang="en-US" dirty="0"/>
              <a:t>Write to me if you want to know more </a:t>
            </a:r>
            <a:endParaRPr lang="pl-PL" dirty="0"/>
          </a:p>
          <a:p>
            <a:pPr marL="0" indent="0">
              <a:buNone/>
            </a:pPr>
            <a:r>
              <a:rPr lang="pl-PL" dirty="0"/>
              <a:t>#MetLife</a:t>
            </a:r>
            <a:r>
              <a:rPr lang="en-US" dirty="0" err="1"/>
              <a:t>InsuranceConsultant</a:t>
            </a:r>
            <a:r>
              <a:rPr lang="pl-PL" dirty="0"/>
              <a:t> </a:t>
            </a:r>
            <a:r>
              <a:rPr lang="en-US" dirty="0"/>
              <a:t>#MetLifeAgent</a:t>
            </a:r>
            <a:endParaRPr lang="pl-PL" dirty="0"/>
          </a:p>
          <a:p>
            <a:pPr marL="0" indent="0">
              <a:buNone/>
            </a:pPr>
            <a:endParaRPr lang="en-US" strike="sngStrike" dirty="0"/>
          </a:p>
        </p:txBody>
      </p:sp>
      <p:sp>
        <p:nvSpPr>
          <p:cNvPr id="7" name="Title 6"/>
          <p:cNvSpPr>
            <a:spLocks noGrp="1"/>
          </p:cNvSpPr>
          <p:nvPr>
            <p:ph type="title"/>
          </p:nvPr>
        </p:nvSpPr>
        <p:spPr/>
        <p:txBody>
          <a:bodyPr>
            <a:normAutofit/>
          </a:bodyPr>
          <a:lstStyle/>
          <a:p>
            <a:r>
              <a:rPr lang="en-US" dirty="0"/>
              <a:t>Post 10</a:t>
            </a: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Instagram, LinkedIn</a:t>
            </a:r>
          </a:p>
        </p:txBody>
      </p:sp>
      <p:sp>
        <p:nvSpPr>
          <p:cNvPr id="10" name="Rectangle 9"/>
          <p:cNvSpPr/>
          <p:nvPr/>
        </p:nvSpPr>
        <p:spPr>
          <a:xfrm>
            <a:off x="681318" y="1294479"/>
            <a:ext cx="4315984" cy="41919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itchFamily="50" charset="0"/>
            </a:endParaRPr>
          </a:p>
          <a:p>
            <a:r>
              <a:rPr lang="en-US" sz="1400" dirty="0">
                <a:solidFill>
                  <a:schemeClr val="tx1">
                    <a:lumMod val="65000"/>
                    <a:lumOff val="35000"/>
                  </a:schemeClr>
                </a:solidFill>
                <a:highlight>
                  <a:srgbClr val="FFFF00"/>
                </a:highlight>
                <a:latin typeface="Gotham-Book" panose="02000603040000020004" pitchFamily="2" charset="0"/>
              </a:rPr>
              <a:t>Do not postpone good decisions for later</a:t>
            </a:r>
          </a:p>
        </p:txBody>
      </p:sp>
      <p:pic>
        <p:nvPicPr>
          <p:cNvPr id="11" name="Picture 10">
            <a:extLst>
              <a:ext uri="{FF2B5EF4-FFF2-40B4-BE49-F238E27FC236}">
                <a16:creationId xmlns:a16="http://schemas.microsoft.com/office/drawing/2014/main" id="{A26AAE50-4E98-FE4B-9A49-820F4BCD5E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759" y="1300324"/>
            <a:ext cx="4936802" cy="4946695"/>
          </a:xfrm>
          <a:prstGeom prst="rect">
            <a:avLst/>
          </a:prstGeom>
        </p:spPr>
      </p:pic>
    </p:spTree>
    <p:extLst>
      <p:ext uri="{BB962C8B-B14F-4D97-AF65-F5344CB8AC3E}">
        <p14:creationId xmlns:p14="http://schemas.microsoft.com/office/powerpoint/2010/main" val="218981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At MetLife, you can count on product and sales training, conducted by Learning &amp; Development specialists with many years of experience, right from the start. Thanks to this preparation at MetLife, you will feel confident taking your first steps in the profession of an insurance agent. </a:t>
            </a:r>
          </a:p>
          <a:p>
            <a:pPr marL="0" indent="0">
              <a:buNone/>
            </a:pPr>
            <a:r>
              <a:rPr lang="en-US" dirty="0"/>
              <a:t>I am looking for people who want to help others and feel good at working with people. Do you feel that you will prove yourself in this role? Let's talk!</a:t>
            </a:r>
          </a:p>
        </p:txBody>
      </p:sp>
      <p:sp>
        <p:nvSpPr>
          <p:cNvPr id="7" name="Title 6"/>
          <p:cNvSpPr>
            <a:spLocks noGrp="1"/>
          </p:cNvSpPr>
          <p:nvPr>
            <p:ph type="title"/>
          </p:nvPr>
        </p:nvSpPr>
        <p:spPr/>
        <p:txBody>
          <a:bodyPr/>
          <a:lstStyle/>
          <a:p>
            <a:r>
              <a:rPr lang="en-US" dirty="0"/>
              <a:t>Post 11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Instagram, LinkedIn</a:t>
            </a:r>
          </a:p>
        </p:txBody>
      </p:sp>
      <p:sp>
        <p:nvSpPr>
          <p:cNvPr id="10" name="Rectangle 9"/>
          <p:cNvSpPr/>
          <p:nvPr/>
        </p:nvSpPr>
        <p:spPr>
          <a:xfrm>
            <a:off x="681318" y="1294479"/>
            <a:ext cx="4528635" cy="435223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br>
              <a:rPr lang="en-US" sz="1400" dirty="0">
                <a:solidFill>
                  <a:schemeClr val="tx1">
                    <a:lumMod val="65000"/>
                    <a:lumOff val="35000"/>
                  </a:schemeClr>
                </a:solidFill>
                <a:latin typeface="Gotham-Book" panose="02000603040000020004" pitchFamily="2" charset="0"/>
              </a:rPr>
            </a:br>
            <a:endParaRPr lang="en-US" sz="1400" strike="sngStrike"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highlight>
                  <a:srgbClr val="FFFF00"/>
                </a:highlight>
                <a:latin typeface="Gotham-Book" panose="02000603040000020004" pitchFamily="2" charset="0"/>
              </a:rPr>
              <a:t>Start your first career steps with MetLife </a:t>
            </a:r>
          </a:p>
        </p:txBody>
      </p:sp>
      <p:pic>
        <p:nvPicPr>
          <p:cNvPr id="11" name="Picture 10">
            <a:extLst>
              <a:ext uri="{FF2B5EF4-FFF2-40B4-BE49-F238E27FC236}">
                <a16:creationId xmlns:a16="http://schemas.microsoft.com/office/drawing/2014/main" id="{9E75E6A0-1FDE-7C49-9132-87E94B48D6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759" y="1057866"/>
            <a:ext cx="4936802" cy="4946696"/>
          </a:xfrm>
          <a:prstGeom prst="rect">
            <a:avLst/>
          </a:prstGeom>
        </p:spPr>
      </p:pic>
    </p:spTree>
    <p:extLst>
      <p:ext uri="{BB962C8B-B14F-4D97-AF65-F5344CB8AC3E}">
        <p14:creationId xmlns:p14="http://schemas.microsoft.com/office/powerpoint/2010/main" val="307643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MetLife insurance agents can count on many benefits. What kind? Watch the animation and decide for yourself if it's worth it - I'm waiting for your application. 😉</a:t>
            </a:r>
          </a:p>
        </p:txBody>
      </p:sp>
      <p:sp>
        <p:nvSpPr>
          <p:cNvPr id="7" name="Title 6"/>
          <p:cNvSpPr>
            <a:spLocks noGrp="1"/>
          </p:cNvSpPr>
          <p:nvPr>
            <p:ph type="title"/>
          </p:nvPr>
        </p:nvSpPr>
        <p:spPr>
          <a:xfrm>
            <a:off x="609600" y="504655"/>
            <a:ext cx="10972800" cy="1300384"/>
          </a:xfrm>
        </p:spPr>
        <p:txBody>
          <a:bodyPr>
            <a:normAutofit/>
          </a:bodyPr>
          <a:lstStyle/>
          <a:p>
            <a:r>
              <a:rPr lang="en-US" dirty="0"/>
              <a:t>Post 12</a:t>
            </a:r>
            <a:br>
              <a:rPr lang="en-US" dirty="0">
                <a:solidFill>
                  <a:schemeClr val="accent2"/>
                </a:solidFill>
                <a:highlight>
                  <a:srgbClr val="FFFF00"/>
                </a:highlight>
              </a:rPr>
            </a:br>
            <a:r>
              <a:rPr lang="en-US" dirty="0">
                <a:highlight>
                  <a:srgbClr val="FFFF00"/>
                </a:highlight>
              </a:rPr>
              <a:t>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Instagram, LinkedIn</a:t>
            </a:r>
          </a:p>
        </p:txBody>
      </p:sp>
      <p:sp>
        <p:nvSpPr>
          <p:cNvPr id="10" name="Rectangle 9"/>
          <p:cNvSpPr/>
          <p:nvPr/>
        </p:nvSpPr>
        <p:spPr>
          <a:xfrm>
            <a:off x="681318" y="1294479"/>
            <a:ext cx="4379780" cy="414939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lumMod val="65000"/>
                    <a:lumOff val="35000"/>
                  </a:schemeClr>
                </a:solidFill>
                <a:latin typeface="Gotham-Book" panose="02000603040000020004" pitchFamily="2" charset="0"/>
              </a:rPr>
              <a:t>ANIMATION VIDEO.</a:t>
            </a:r>
          </a:p>
          <a:p>
            <a:endParaRPr lang="en-US" sz="1400" dirty="0">
              <a:solidFill>
                <a:schemeClr val="tx1">
                  <a:lumMod val="65000"/>
                  <a:lumOff val="35000"/>
                </a:schemeClr>
              </a:solidFill>
              <a:latin typeface="Gotham-Book" panose="02000603040000020004" pitchFamily="2" charset="0"/>
            </a:endParaRPr>
          </a:p>
          <a:p>
            <a:r>
              <a:rPr lang="en-US" sz="1400" dirty="0">
                <a:solidFill>
                  <a:schemeClr val="tx1">
                    <a:lumMod val="65000"/>
                    <a:lumOff val="35000"/>
                  </a:schemeClr>
                </a:solidFill>
                <a:latin typeface="Gotham-Book" panose="02000603040000020004" pitchFamily="2" charset="0"/>
              </a:rPr>
              <a:t>    </a:t>
            </a:r>
            <a:endParaRPr lang="pl-PL" sz="1400" dirty="0">
              <a:solidFill>
                <a:schemeClr val="tx1">
                  <a:lumMod val="65000"/>
                  <a:lumOff val="35000"/>
                </a:schemeClr>
              </a:solidFill>
            </a:endParaRPr>
          </a:p>
        </p:txBody>
      </p:sp>
    </p:spTree>
    <p:extLst>
      <p:ext uri="{BB962C8B-B14F-4D97-AF65-F5344CB8AC3E}">
        <p14:creationId xmlns:p14="http://schemas.microsoft.com/office/powerpoint/2010/main" val="2607632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Thank You</a:t>
            </a:r>
          </a:p>
        </p:txBody>
      </p:sp>
      <p:sp>
        <p:nvSpPr>
          <p:cNvPr id="5" name="Text Placeholder 4">
            <a:extLst>
              <a:ext uri="{FF2B5EF4-FFF2-40B4-BE49-F238E27FC236}">
                <a16:creationId xmlns:a16="http://schemas.microsoft.com/office/drawing/2014/main" id="{53CC69FB-7E02-46DC-90E0-79DB84CD7EA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7869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One of the most important habits to adopt as an insurance agent is to be always available, not only when it’s most convenient for you. Being available could mean allowing text message communication or chatting with prospects and clients via different channels. </a:t>
            </a:r>
            <a:br>
              <a:rPr lang="en-US" dirty="0"/>
            </a:br>
            <a:r>
              <a:rPr lang="en-US" dirty="0"/>
              <a:t>The point is, always make time to return an email or a phone call, it gives an opportunity to add value and your personal touch with your clients ;) </a:t>
            </a:r>
          </a:p>
          <a:p>
            <a:pPr marL="0" indent="0">
              <a:buNone/>
            </a:pPr>
            <a:endParaRPr lang="en-US" dirty="0"/>
          </a:p>
          <a:p>
            <a:pPr marL="0" indent="0">
              <a:buNone/>
            </a:pPr>
            <a:r>
              <a:rPr lang="en-US" dirty="0"/>
              <a:t>If you’re looking for a career in Insurance, let’s connect!</a:t>
            </a:r>
          </a:p>
        </p:txBody>
      </p:sp>
      <p:sp>
        <p:nvSpPr>
          <p:cNvPr id="7" name="Title 6"/>
          <p:cNvSpPr>
            <a:spLocks noGrp="1"/>
          </p:cNvSpPr>
          <p:nvPr>
            <p:ph type="title"/>
          </p:nvPr>
        </p:nvSpPr>
        <p:spPr/>
        <p:txBody>
          <a:bodyPr/>
          <a:lstStyle/>
          <a:p>
            <a:r>
              <a:rPr lang="en-US" dirty="0"/>
              <a:t>Post 1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Instagram, LinkedIn.</a:t>
            </a:r>
          </a:p>
        </p:txBody>
      </p:sp>
      <p:sp>
        <p:nvSpPr>
          <p:cNvPr id="10" name="Rectangle 9"/>
          <p:cNvSpPr/>
          <p:nvPr/>
        </p:nvSpPr>
        <p:spPr>
          <a:xfrm>
            <a:off x="609600" y="1205276"/>
            <a:ext cx="4961964" cy="47992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Insurance Agents’ Qualities</a:t>
            </a:r>
            <a:br>
              <a:rPr lang="en-US" sz="1400" dirty="0">
                <a:solidFill>
                  <a:schemeClr val="tx1">
                    <a:lumMod val="65000"/>
                    <a:lumOff val="35000"/>
                  </a:schemeClr>
                </a:solidFill>
                <a:latin typeface="Gotham-Book" panose="02000604040000020004" pitchFamily="50" charset="0"/>
              </a:rPr>
            </a:br>
            <a:r>
              <a:rPr lang="en-US" sz="1400" dirty="0">
                <a:solidFill>
                  <a:schemeClr val="tx1">
                    <a:lumMod val="65000"/>
                    <a:lumOff val="35000"/>
                  </a:schemeClr>
                </a:solidFill>
                <a:latin typeface="Gotham-Book" panose="02000604040000020004" pitchFamily="50" charset="0"/>
              </a:rPr>
              <a:t>#1 Availability </a:t>
            </a:r>
          </a:p>
        </p:txBody>
      </p:sp>
      <p:pic>
        <p:nvPicPr>
          <p:cNvPr id="3" name="Picture 2">
            <a:extLst>
              <a:ext uri="{FF2B5EF4-FFF2-40B4-BE49-F238E27FC236}">
                <a16:creationId xmlns:a16="http://schemas.microsoft.com/office/drawing/2014/main" id="{27DC545F-33A5-6045-BB6F-CB81BF7E4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59" y="1057866"/>
            <a:ext cx="4936805" cy="4946698"/>
          </a:xfrm>
          <a:prstGeom prst="rect">
            <a:avLst/>
          </a:prstGeom>
        </p:spPr>
      </p:pic>
    </p:spTree>
    <p:extLst>
      <p:ext uri="{BB962C8B-B14F-4D97-AF65-F5344CB8AC3E}">
        <p14:creationId xmlns:p14="http://schemas.microsoft.com/office/powerpoint/2010/main" val="4218760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As Albert Einstein once said, “ Failure is success in progress”.</a:t>
            </a:r>
            <a:br>
              <a:rPr lang="en-US" dirty="0"/>
            </a:br>
            <a:r>
              <a:rPr lang="en-US" dirty="0"/>
              <a:t>Let’s face it, many of us avoid the feeling of failure. In fact, we’re so focused on not failing, that we don’t aim for success, but instead settle for a life of mediocrity. </a:t>
            </a:r>
            <a:br>
              <a:rPr lang="en-US" dirty="0"/>
            </a:br>
            <a:r>
              <a:rPr lang="en-US" dirty="0"/>
              <a:t>We’re taught to be risk averse, but that shouldn’t stop us from taking calculated risks in our own businesses. Sometimes things may not go as planned, but that doesn’t mean your strategy isn’t correct. </a:t>
            </a:r>
            <a:br>
              <a:rPr lang="en-US" dirty="0"/>
            </a:br>
            <a:br>
              <a:rPr lang="en-US" dirty="0"/>
            </a:br>
            <a:r>
              <a:rPr lang="en-US" dirty="0"/>
              <a:t>Do you want to learn more about the work of an Insurance Agent? Let’s get in touch!</a:t>
            </a:r>
          </a:p>
        </p:txBody>
      </p:sp>
      <p:sp>
        <p:nvSpPr>
          <p:cNvPr id="7" name="Title 6"/>
          <p:cNvSpPr>
            <a:spLocks noGrp="1"/>
          </p:cNvSpPr>
          <p:nvPr>
            <p:ph type="title"/>
          </p:nvPr>
        </p:nvSpPr>
        <p:spPr/>
        <p:txBody>
          <a:bodyPr/>
          <a:lstStyle/>
          <a:p>
            <a:r>
              <a:rPr lang="en-US" dirty="0"/>
              <a:t>Post 2 </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Instagram, LinkedIn.</a:t>
            </a:r>
          </a:p>
        </p:txBody>
      </p:sp>
      <p:pic>
        <p:nvPicPr>
          <p:cNvPr id="11" name="Picture 10">
            <a:extLst>
              <a:ext uri="{FF2B5EF4-FFF2-40B4-BE49-F238E27FC236}">
                <a16:creationId xmlns:a16="http://schemas.microsoft.com/office/drawing/2014/main" id="{1EE73E5B-205C-4C44-BBF6-A49B8DA9D5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759" y="1057866"/>
            <a:ext cx="4936804" cy="4946698"/>
          </a:xfrm>
          <a:prstGeom prst="rect">
            <a:avLst/>
          </a:prstGeom>
        </p:spPr>
      </p:pic>
    </p:spTree>
    <p:extLst>
      <p:ext uri="{BB962C8B-B14F-4D97-AF65-F5344CB8AC3E}">
        <p14:creationId xmlns:p14="http://schemas.microsoft.com/office/powerpoint/2010/main" val="2955165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Sorry to burst your bubble, but building a successful insurance career isn’t always easy.</a:t>
            </a:r>
          </a:p>
          <a:p>
            <a:pPr marL="0" indent="0">
              <a:buNone/>
            </a:pPr>
            <a:r>
              <a:rPr lang="en-US" dirty="0"/>
              <a:t>Sometimes, you’ll lose a customer for many reasons, and it can get depressing. </a:t>
            </a:r>
          </a:p>
          <a:p>
            <a:pPr marL="0" indent="0">
              <a:buNone/>
            </a:pPr>
            <a:r>
              <a:rPr lang="en-US" dirty="0"/>
              <a:t>But, rather than giving up, find a way to win because you can’t get lucky without hard work. A key ingredient is persistence.</a:t>
            </a:r>
          </a:p>
          <a:p>
            <a:pPr marL="0" indent="0">
              <a:buNone/>
            </a:pPr>
            <a:endParaRPr lang="en-US" dirty="0"/>
          </a:p>
          <a:p>
            <a:pPr marL="0" indent="0">
              <a:buNone/>
            </a:pPr>
            <a:r>
              <a:rPr lang="en-US" dirty="0"/>
              <a:t>Do you want to learn more about the work of an Insurance Agent? Let’s get in touch!</a:t>
            </a:r>
          </a:p>
          <a:p>
            <a:pPr marL="0" indent="0">
              <a:buNone/>
            </a:pPr>
            <a:endParaRPr lang="en-US" dirty="0"/>
          </a:p>
        </p:txBody>
      </p:sp>
      <p:sp>
        <p:nvSpPr>
          <p:cNvPr id="7" name="Title 6"/>
          <p:cNvSpPr>
            <a:spLocks noGrp="1"/>
          </p:cNvSpPr>
          <p:nvPr>
            <p:ph type="title"/>
          </p:nvPr>
        </p:nvSpPr>
        <p:spPr/>
        <p:txBody>
          <a:bodyPr/>
          <a:lstStyle/>
          <a:p>
            <a:r>
              <a:rPr lang="en-US" dirty="0"/>
              <a:t>Post 3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Instagram, LinkedIn.</a:t>
            </a:r>
          </a:p>
        </p:txBody>
      </p:sp>
      <p:pic>
        <p:nvPicPr>
          <p:cNvPr id="11" name="Picture 10">
            <a:extLst>
              <a:ext uri="{FF2B5EF4-FFF2-40B4-BE49-F238E27FC236}">
                <a16:creationId xmlns:a16="http://schemas.microsoft.com/office/drawing/2014/main" id="{05736756-978F-7545-9F4B-C69191DBEB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759" y="1057866"/>
            <a:ext cx="4936804" cy="4946697"/>
          </a:xfrm>
          <a:prstGeom prst="rect">
            <a:avLst/>
          </a:prstGeom>
        </p:spPr>
      </p:pic>
    </p:spTree>
    <p:extLst>
      <p:ext uri="{BB962C8B-B14F-4D97-AF65-F5344CB8AC3E}">
        <p14:creationId xmlns:p14="http://schemas.microsoft.com/office/powerpoint/2010/main" val="208246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latin typeface="Gotham-Book" panose="02000604040000020004" pitchFamily="50" charset="0"/>
            </a:endParaRPr>
          </a:p>
          <a:p>
            <a:pPr marL="0" indent="0">
              <a:lnSpc>
                <a:spcPct val="107000"/>
              </a:lnSpc>
              <a:spcAft>
                <a:spcPts val="600"/>
              </a:spcAft>
              <a:buNone/>
            </a:pPr>
            <a:r>
              <a:rPr lang="en-US" dirty="0"/>
              <a:t>The work of an insurance agent is associated with the opportunity to meet new people and their stories. A good consultant should be able to listen and then adjust the protection solutions to the current needs of the client. The interpersonal skills and not only the knowledge of insurance, turn out to be one of the most important in this career.</a:t>
            </a:r>
          </a:p>
          <a:p>
            <a:pPr marL="0" indent="0">
              <a:lnSpc>
                <a:spcPct val="107000"/>
              </a:lnSpc>
              <a:spcAft>
                <a:spcPts val="600"/>
              </a:spcAft>
              <a:buNone/>
            </a:pPr>
            <a:r>
              <a:rPr lang="en-US" dirty="0"/>
              <a:t>That is why I value experienced people in my work so much and I give people of all ages a chance for development with MetLife. </a:t>
            </a:r>
          </a:p>
          <a:p>
            <a:pPr marL="0" indent="0">
              <a:lnSpc>
                <a:spcPct val="107000"/>
              </a:lnSpc>
              <a:spcAft>
                <a:spcPts val="600"/>
              </a:spcAft>
              <a:buNone/>
            </a:pPr>
            <a:r>
              <a:rPr lang="en-US" dirty="0"/>
              <a:t>If you want to change after many years and you like working with people - write to me and I will tell you how to start working in my team. </a:t>
            </a:r>
          </a:p>
          <a:p>
            <a:pPr marL="0" indent="0" fontAlgn="base">
              <a:buNone/>
            </a:pPr>
            <a:endParaRPr lang="en-US" dirty="0">
              <a:latin typeface="Gotham-Book" panose="02000604040000020004" pitchFamily="50" charset="0"/>
            </a:endParaRPr>
          </a:p>
        </p:txBody>
      </p:sp>
      <p:sp>
        <p:nvSpPr>
          <p:cNvPr id="7" name="Title 6"/>
          <p:cNvSpPr>
            <a:spLocks noGrp="1"/>
          </p:cNvSpPr>
          <p:nvPr>
            <p:ph type="title"/>
          </p:nvPr>
        </p:nvSpPr>
        <p:spPr/>
        <p:txBody>
          <a:bodyPr>
            <a:normAutofit/>
          </a:bodyPr>
          <a:lstStyle/>
          <a:p>
            <a:r>
              <a:rPr lang="en-US" dirty="0"/>
              <a:t>Post 4 </a:t>
            </a:r>
            <a:endParaRPr lang="en-US" dirty="0">
              <a:highlight>
                <a:srgbClr val="00FFFF"/>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Instagram, LinkedIn</a:t>
            </a:r>
          </a:p>
        </p:txBody>
      </p:sp>
      <p:pic>
        <p:nvPicPr>
          <p:cNvPr id="11" name="Picture 10">
            <a:extLst>
              <a:ext uri="{FF2B5EF4-FFF2-40B4-BE49-F238E27FC236}">
                <a16:creationId xmlns:a16="http://schemas.microsoft.com/office/drawing/2014/main" id="{A82492BB-C0CF-DF41-835D-84C0B31E0B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759" y="1057866"/>
            <a:ext cx="4936804" cy="4946697"/>
          </a:xfrm>
          <a:prstGeom prst="rect">
            <a:avLst/>
          </a:prstGeom>
        </p:spPr>
      </p:pic>
    </p:spTree>
    <p:extLst>
      <p:ext uri="{BB962C8B-B14F-4D97-AF65-F5344CB8AC3E}">
        <p14:creationId xmlns:p14="http://schemas.microsoft.com/office/powerpoint/2010/main" val="912866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buNone/>
            </a:pPr>
            <a:r>
              <a:rPr lang="en-US" dirty="0"/>
              <a:t>When I was an insurance agent, I ran into challenges that made me question my career path. Now that I overcame these challenges and started my own agency with MetLife, I would like to share with you my recipe for a successful insurance agent career: </a:t>
            </a:r>
          </a:p>
          <a:p>
            <a:pPr marL="0" indent="0">
              <a:buNone/>
            </a:pPr>
            <a:r>
              <a:rPr lang="en-US" dirty="0"/>
              <a:t>- Learn how to find and customize unique solutions for each customer</a:t>
            </a:r>
            <a:br>
              <a:rPr lang="en-US" dirty="0"/>
            </a:br>
            <a:r>
              <a:rPr lang="en-US" dirty="0"/>
              <a:t>- Research and educate yourself. Plan your time. </a:t>
            </a:r>
            <a:br>
              <a:rPr lang="en-US" dirty="0"/>
            </a:br>
            <a:r>
              <a:rPr lang="en-US" dirty="0"/>
              <a:t>- Don’t take it personal whenever dealing with difficult clients</a:t>
            </a:r>
            <a:br>
              <a:rPr lang="en-US" dirty="0"/>
            </a:br>
            <a:br>
              <a:rPr lang="en-US" dirty="0"/>
            </a:br>
            <a:r>
              <a:rPr lang="en-US" dirty="0"/>
              <a:t>If you want the same help that I gave myself a few years ago, book a consultation call with me to discuss your future career.</a:t>
            </a:r>
            <a:endParaRPr lang="en-US" dirty="0">
              <a:cs typeface="+mn-cs"/>
            </a:endParaRPr>
          </a:p>
        </p:txBody>
      </p:sp>
      <p:sp>
        <p:nvSpPr>
          <p:cNvPr id="7" name="Title 6"/>
          <p:cNvSpPr>
            <a:spLocks noGrp="1"/>
          </p:cNvSpPr>
          <p:nvPr>
            <p:ph type="title"/>
          </p:nvPr>
        </p:nvSpPr>
        <p:spPr/>
        <p:txBody>
          <a:bodyPr/>
          <a:lstStyle/>
          <a:p>
            <a:r>
              <a:rPr lang="en-US" dirty="0"/>
              <a:t>Post 5 – Only if it applies to you as per the caption</a:t>
            </a:r>
            <a:endParaRPr lang="en-US" dirty="0">
              <a:highlight>
                <a:srgbClr val="FFFF00"/>
              </a:highlight>
            </a:endParaRP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Instagram, LinkedIn</a:t>
            </a:r>
          </a:p>
        </p:txBody>
      </p:sp>
      <p:pic>
        <p:nvPicPr>
          <p:cNvPr id="11" name="Picture 10">
            <a:extLst>
              <a:ext uri="{FF2B5EF4-FFF2-40B4-BE49-F238E27FC236}">
                <a16:creationId xmlns:a16="http://schemas.microsoft.com/office/drawing/2014/main" id="{5CABEA83-51D7-D74B-951D-E28156B5BA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759" y="1057866"/>
            <a:ext cx="4936803" cy="4946696"/>
          </a:xfrm>
          <a:prstGeom prst="rect">
            <a:avLst/>
          </a:prstGeom>
        </p:spPr>
      </p:pic>
    </p:spTree>
    <p:extLst>
      <p:ext uri="{BB962C8B-B14F-4D97-AF65-F5344CB8AC3E}">
        <p14:creationId xmlns:p14="http://schemas.microsoft.com/office/powerpoint/2010/main" val="2947147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dirty="0"/>
          </a:p>
          <a:p>
            <a:pPr marL="0" indent="0">
              <a:lnSpc>
                <a:spcPct val="107000"/>
              </a:lnSpc>
              <a:spcAft>
                <a:spcPts val="600"/>
              </a:spcAft>
              <a:buNone/>
            </a:pPr>
            <a:r>
              <a:rPr lang="en-US" dirty="0"/>
              <a:t>Openness to new things, empathy, satisfaction from working with people, negotiation skills - these are the features that a good insurance agent cannot do without. Do you own most of them and are you looking for a new job? Test yourself with MetLife!</a:t>
            </a:r>
          </a:p>
          <a:p>
            <a:pPr marL="0" indent="0">
              <a:lnSpc>
                <a:spcPct val="107000"/>
              </a:lnSpc>
              <a:spcAft>
                <a:spcPts val="600"/>
              </a:spcAft>
              <a:buNone/>
            </a:pPr>
            <a:r>
              <a:rPr lang="en-US" dirty="0"/>
              <a:t>You can start working in my team almost immediately - right after the internal trainings and learning the available tools. A flexible schedule and the possibility of remote work will certainly allow you to reconcile your new duties with the existing ones.</a:t>
            </a:r>
          </a:p>
          <a:p>
            <a:pPr marL="0" indent="0">
              <a:lnSpc>
                <a:spcPct val="107000"/>
              </a:lnSpc>
              <a:spcAft>
                <a:spcPts val="600"/>
              </a:spcAft>
              <a:buNone/>
            </a:pPr>
            <a:r>
              <a:rPr lang="en-US" dirty="0"/>
              <a:t>Would you like to know more about working at MetLife’s agency? Write to me!</a:t>
            </a:r>
          </a:p>
        </p:txBody>
      </p:sp>
      <p:sp>
        <p:nvSpPr>
          <p:cNvPr id="7" name="Title 6"/>
          <p:cNvSpPr>
            <a:spLocks noGrp="1"/>
          </p:cNvSpPr>
          <p:nvPr>
            <p:ph type="title"/>
          </p:nvPr>
        </p:nvSpPr>
        <p:spPr/>
        <p:txBody>
          <a:bodyPr/>
          <a:lstStyle/>
          <a:p>
            <a:r>
              <a:rPr lang="en-US" dirty="0"/>
              <a:t>Post 6  </a:t>
            </a:r>
          </a:p>
        </p:txBody>
      </p:sp>
      <p:sp>
        <p:nvSpPr>
          <p:cNvPr id="12" name="TextBox 11"/>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Instagram, LinkedIn</a:t>
            </a:r>
          </a:p>
        </p:txBody>
      </p:sp>
      <p:sp>
        <p:nvSpPr>
          <p:cNvPr id="10" name="Rectangle 9"/>
          <p:cNvSpPr/>
          <p:nvPr/>
        </p:nvSpPr>
        <p:spPr>
          <a:xfrm>
            <a:off x="681318" y="1294479"/>
            <a:ext cx="4890245" cy="450565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3040000020004" pitchFamily="2" charset="0"/>
              </a:rPr>
              <a:t>Text on Visual:</a:t>
            </a:r>
          </a:p>
          <a:p>
            <a:pPr lvl="0"/>
            <a:endParaRPr lang="en-US" sz="1400" dirty="0">
              <a:solidFill>
                <a:schemeClr val="tx1">
                  <a:lumMod val="65000"/>
                  <a:lumOff val="35000"/>
                </a:schemeClr>
              </a:solidFill>
              <a:latin typeface="Gotham-Book" panose="02000603040000020004" pitchFamily="2" charset="0"/>
            </a:endParaRPr>
          </a:p>
          <a:p>
            <a:pPr lvl="0"/>
            <a:r>
              <a:rPr lang="en-US" sz="1400" dirty="0">
                <a:solidFill>
                  <a:schemeClr val="tx1">
                    <a:lumMod val="65000"/>
                    <a:lumOff val="35000"/>
                  </a:schemeClr>
                </a:solidFill>
                <a:latin typeface="Gotham-Book" panose="02000603040000020004" pitchFamily="2" charset="0"/>
              </a:rPr>
              <a:t>Are you looking for a new job?</a:t>
            </a:r>
          </a:p>
        </p:txBody>
      </p:sp>
      <p:pic>
        <p:nvPicPr>
          <p:cNvPr id="11" name="Picture 10">
            <a:extLst>
              <a:ext uri="{FF2B5EF4-FFF2-40B4-BE49-F238E27FC236}">
                <a16:creationId xmlns:a16="http://schemas.microsoft.com/office/drawing/2014/main" id="{1B96853B-D45B-1D45-A9DF-11B9584DFE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759" y="1057866"/>
            <a:ext cx="4936804" cy="4946697"/>
          </a:xfrm>
          <a:prstGeom prst="rect">
            <a:avLst/>
          </a:prstGeom>
          <a:effectLst>
            <a:outerShdw blurRad="50800" dist="38100" dir="8100000" algn="tr" rotWithShape="0">
              <a:prstClr val="black">
                <a:alpha val="17000"/>
              </a:prstClr>
            </a:outerShdw>
          </a:effectLst>
        </p:spPr>
      </p:pic>
    </p:spTree>
    <p:extLst>
      <p:ext uri="{BB962C8B-B14F-4D97-AF65-F5344CB8AC3E}">
        <p14:creationId xmlns:p14="http://schemas.microsoft.com/office/powerpoint/2010/main" val="45284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normAutofit/>
          </a:bodyPr>
          <a:lstStyle/>
          <a:p>
            <a:pPr marL="0" indent="0">
              <a:buNone/>
            </a:pPr>
            <a:r>
              <a:rPr lang="en-US" dirty="0"/>
              <a:t>Caption: </a:t>
            </a:r>
          </a:p>
          <a:p>
            <a:pPr marL="0" indent="0">
              <a:buNone/>
            </a:pPr>
            <a:endParaRPr lang="en-US" strike="sngStrike" dirty="0"/>
          </a:p>
          <a:p>
            <a:pPr marL="0" indent="0">
              <a:buNone/>
            </a:pPr>
            <a:r>
              <a:rPr lang="en-US" dirty="0"/>
              <a:t>Our agents work flexibly! They choose the time and place of work themselves – driven by their objective and their mission to protect. Working at MetLife’s agencies is for you if:</a:t>
            </a:r>
          </a:p>
          <a:p>
            <a:pPr marL="0" indent="0">
              <a:buNone/>
            </a:pPr>
            <a:endParaRPr lang="en-US" dirty="0"/>
          </a:p>
          <a:p>
            <a:pPr lvl="0"/>
            <a:r>
              <a:rPr lang="en-US" dirty="0"/>
              <a:t>you value independence,</a:t>
            </a:r>
          </a:p>
          <a:p>
            <a:pPr lvl="0"/>
            <a:r>
              <a:rPr lang="en-US" dirty="0"/>
              <a:t>you know people</a:t>
            </a:r>
          </a:p>
          <a:p>
            <a:pPr lvl="0"/>
            <a:r>
              <a:rPr lang="en-US" dirty="0"/>
              <a:t>you like to listen and advise others.</a:t>
            </a:r>
          </a:p>
          <a:p>
            <a:pPr marL="0" indent="0">
              <a:buNone/>
            </a:pPr>
            <a:endParaRPr lang="en-US" dirty="0"/>
          </a:p>
          <a:p>
            <a:pPr marL="0" indent="0">
              <a:buNone/>
            </a:pPr>
            <a:r>
              <a:rPr lang="en-US" dirty="0"/>
              <a:t>Do you feel that you will prove yourself in this role? Write to me and I will be happy to give you more details.</a:t>
            </a:r>
          </a:p>
          <a:p>
            <a:pPr marL="0" indent="0">
              <a:buNone/>
            </a:pPr>
            <a:r>
              <a:rPr lang="en-US" dirty="0"/>
              <a:t> </a:t>
            </a:r>
          </a:p>
        </p:txBody>
      </p:sp>
      <p:sp>
        <p:nvSpPr>
          <p:cNvPr id="7" name="Title 6"/>
          <p:cNvSpPr>
            <a:spLocks noGrp="1"/>
          </p:cNvSpPr>
          <p:nvPr>
            <p:ph type="title"/>
          </p:nvPr>
        </p:nvSpPr>
        <p:spPr/>
        <p:txBody>
          <a:bodyPr/>
          <a:lstStyle/>
          <a:p>
            <a:r>
              <a:rPr lang="en-US" dirty="0">
                <a:solidFill>
                  <a:schemeClr val="tx1"/>
                </a:solidFill>
              </a:rPr>
              <a:t>Post 7 </a:t>
            </a: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LinkedIn</a:t>
            </a:r>
          </a:p>
        </p:txBody>
      </p:sp>
      <p:pic>
        <p:nvPicPr>
          <p:cNvPr id="11" name="Picture 10">
            <a:extLst>
              <a:ext uri="{FF2B5EF4-FFF2-40B4-BE49-F238E27FC236}">
                <a16:creationId xmlns:a16="http://schemas.microsoft.com/office/drawing/2014/main" id="{0D839DD3-27A0-BD4C-9CFF-5AF4CFDC81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759" y="1057866"/>
            <a:ext cx="4936803" cy="4946696"/>
          </a:xfrm>
          <a:prstGeom prst="rect">
            <a:avLst/>
          </a:prstGeom>
        </p:spPr>
      </p:pic>
    </p:spTree>
    <p:extLst>
      <p:ext uri="{BB962C8B-B14F-4D97-AF65-F5344CB8AC3E}">
        <p14:creationId xmlns:p14="http://schemas.microsoft.com/office/powerpoint/2010/main" val="1156483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pPr marL="0" indent="0">
              <a:buNone/>
            </a:pPr>
            <a:br>
              <a:rPr lang="en-US" dirty="0"/>
            </a:br>
            <a:endParaRPr lang="en-US" dirty="0"/>
          </a:p>
        </p:txBody>
      </p:sp>
      <p:sp>
        <p:nvSpPr>
          <p:cNvPr id="9" name="Content Placeholder 8"/>
          <p:cNvSpPr>
            <a:spLocks noGrp="1"/>
          </p:cNvSpPr>
          <p:nvPr>
            <p:ph sz="half" idx="2"/>
          </p:nvPr>
        </p:nvSpPr>
        <p:spPr/>
        <p:txBody>
          <a:bodyPr/>
          <a:lstStyle/>
          <a:p>
            <a:pPr marL="0" indent="0">
              <a:buNone/>
            </a:pPr>
            <a:r>
              <a:rPr lang="en-US" dirty="0"/>
              <a:t>Caption:</a:t>
            </a:r>
          </a:p>
          <a:p>
            <a:pPr marL="0" indent="0">
              <a:buNone/>
            </a:pPr>
            <a:r>
              <a:rPr lang="en-US" dirty="0"/>
              <a:t> </a:t>
            </a:r>
          </a:p>
          <a:p>
            <a:pPr marL="0" indent="0">
              <a:buNone/>
            </a:pPr>
            <a:r>
              <a:rPr lang="en-US" dirty="0"/>
              <a:t>I have the answers to common questions about Life Insurance so that you can make informed decisions about protecting your loved ones. </a:t>
            </a:r>
            <a:br>
              <a:rPr lang="en-US" dirty="0"/>
            </a:br>
            <a:r>
              <a:rPr lang="en-US" dirty="0"/>
              <a:t>Today is a great place to start and an easy step you can take simply by contacting me. </a:t>
            </a:r>
            <a:br>
              <a:rPr lang="en-US" dirty="0"/>
            </a:br>
            <a:br>
              <a:rPr lang="en-US" dirty="0"/>
            </a:br>
            <a:r>
              <a:rPr lang="en-US" dirty="0"/>
              <a:t>Book a consultation today and let’s discuss your questions!</a:t>
            </a:r>
          </a:p>
        </p:txBody>
      </p:sp>
      <p:sp>
        <p:nvSpPr>
          <p:cNvPr id="7" name="Title 6"/>
          <p:cNvSpPr>
            <a:spLocks noGrp="1"/>
          </p:cNvSpPr>
          <p:nvPr>
            <p:ph type="title"/>
          </p:nvPr>
        </p:nvSpPr>
        <p:spPr/>
        <p:txBody>
          <a:bodyPr/>
          <a:lstStyle/>
          <a:p>
            <a:r>
              <a:rPr lang="en-US" dirty="0"/>
              <a:t>Post 8</a:t>
            </a:r>
            <a:endParaRPr lang="en-US" dirty="0">
              <a:highlight>
                <a:srgbClr val="FFFF00"/>
              </a:highlight>
            </a:endParaRPr>
          </a:p>
        </p:txBody>
      </p:sp>
      <p:sp>
        <p:nvSpPr>
          <p:cNvPr id="6" name="TextBox 5"/>
          <p:cNvSpPr txBox="1"/>
          <p:nvPr/>
        </p:nvSpPr>
        <p:spPr>
          <a:xfrm>
            <a:off x="6687670" y="6406469"/>
            <a:ext cx="4894730" cy="276999"/>
          </a:xfrm>
          <a:prstGeom prst="rect">
            <a:avLst/>
          </a:prstGeom>
          <a:noFill/>
        </p:spPr>
        <p:txBody>
          <a:bodyPr wrap="square" rtlCol="0">
            <a:spAutoFit/>
          </a:bodyPr>
          <a:lstStyle/>
          <a:p>
            <a:r>
              <a:rPr lang="en-US" sz="1200" dirty="0">
                <a:latin typeface="Gotham-Book" panose="02000603040000020004" pitchFamily="2" charset="0"/>
              </a:rPr>
              <a:t>Facebook, Instagram, LinkedIn</a:t>
            </a:r>
          </a:p>
        </p:txBody>
      </p:sp>
      <p:sp>
        <p:nvSpPr>
          <p:cNvPr id="10" name="Rectangle 9"/>
          <p:cNvSpPr/>
          <p:nvPr/>
        </p:nvSpPr>
        <p:spPr>
          <a:xfrm>
            <a:off x="681318" y="1294479"/>
            <a:ext cx="4961964" cy="41919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US" sz="1400" dirty="0">
                <a:solidFill>
                  <a:schemeClr val="tx1">
                    <a:lumMod val="65000"/>
                    <a:lumOff val="35000"/>
                  </a:schemeClr>
                </a:solidFill>
                <a:latin typeface="Gotham-Book" panose="02000604040000020004" pitchFamily="50" charset="0"/>
              </a:rPr>
              <a:t>Text on Visual:</a:t>
            </a:r>
          </a:p>
          <a:p>
            <a:pPr lvl="0"/>
            <a:endParaRPr lang="en-US" sz="1400" dirty="0">
              <a:solidFill>
                <a:schemeClr val="tx1">
                  <a:lumMod val="65000"/>
                  <a:lumOff val="35000"/>
                </a:schemeClr>
              </a:solidFill>
              <a:latin typeface="Gotham-Book" panose="02000604040000020004" pitchFamily="50" charset="0"/>
            </a:endParaRPr>
          </a:p>
          <a:p>
            <a:pPr lvl="0"/>
            <a:r>
              <a:rPr lang="en-US" sz="1400" dirty="0">
                <a:solidFill>
                  <a:schemeClr val="tx1">
                    <a:lumMod val="65000"/>
                    <a:lumOff val="35000"/>
                  </a:schemeClr>
                </a:solidFill>
                <a:latin typeface="Gotham-Book" panose="02000604040000020004" pitchFamily="50" charset="0"/>
              </a:rPr>
              <a:t>The questions my clients ask about Life Insurance </a:t>
            </a:r>
            <a:br>
              <a:rPr lang="en-US" sz="1400" dirty="0">
                <a:solidFill>
                  <a:schemeClr val="tx1">
                    <a:lumMod val="65000"/>
                    <a:lumOff val="35000"/>
                  </a:schemeClr>
                </a:solidFill>
                <a:latin typeface="Gotham-Book" panose="02000604040000020004" pitchFamily="50" charset="0"/>
              </a:rPr>
            </a:br>
            <a:r>
              <a:rPr lang="en-US" sz="1400" dirty="0">
                <a:solidFill>
                  <a:schemeClr val="tx1">
                    <a:lumMod val="65000"/>
                    <a:lumOff val="35000"/>
                  </a:schemeClr>
                </a:solidFill>
                <a:latin typeface="Gotham-Book" panose="02000604040000020004" pitchFamily="50" charset="0"/>
              </a:rPr>
              <a:t>1- Why is Life Insurance worth it?</a:t>
            </a:r>
            <a:br>
              <a:rPr lang="en-US" sz="1400" dirty="0">
                <a:solidFill>
                  <a:schemeClr val="tx1">
                    <a:lumMod val="65000"/>
                    <a:lumOff val="35000"/>
                  </a:schemeClr>
                </a:solidFill>
                <a:latin typeface="Gotham-Book" panose="02000604040000020004" pitchFamily="50" charset="0"/>
              </a:rPr>
            </a:br>
            <a:r>
              <a:rPr lang="en-US" sz="1400" dirty="0">
                <a:solidFill>
                  <a:schemeClr val="tx1">
                    <a:lumMod val="65000"/>
                    <a:lumOff val="35000"/>
                  </a:schemeClr>
                </a:solidFill>
                <a:latin typeface="Gotham-Book" panose="02000604040000020004" pitchFamily="50" charset="0"/>
              </a:rPr>
              <a:t>2- What does Life Insurance cover?</a:t>
            </a:r>
            <a:br>
              <a:rPr lang="en-US" sz="1400" dirty="0">
                <a:solidFill>
                  <a:schemeClr val="tx1">
                    <a:lumMod val="65000"/>
                    <a:lumOff val="35000"/>
                  </a:schemeClr>
                </a:solidFill>
                <a:latin typeface="Gotham-Book" panose="02000604040000020004" pitchFamily="50" charset="0"/>
              </a:rPr>
            </a:br>
            <a:r>
              <a:rPr lang="en-US" sz="1400" dirty="0">
                <a:solidFill>
                  <a:schemeClr val="tx1">
                    <a:lumMod val="65000"/>
                    <a:lumOff val="35000"/>
                  </a:schemeClr>
                </a:solidFill>
                <a:latin typeface="Gotham-Book" panose="02000604040000020004" pitchFamily="50" charset="0"/>
              </a:rPr>
              <a:t>3- Do I need Life Insurance?</a:t>
            </a:r>
            <a:br>
              <a:rPr lang="en-US" sz="1400" dirty="0">
                <a:solidFill>
                  <a:schemeClr val="tx1">
                    <a:lumMod val="65000"/>
                    <a:lumOff val="35000"/>
                  </a:schemeClr>
                </a:solidFill>
                <a:latin typeface="Gotham-Book" panose="02000604040000020004" pitchFamily="50" charset="0"/>
              </a:rPr>
            </a:br>
            <a:r>
              <a:rPr lang="en-US" sz="1400" dirty="0">
                <a:solidFill>
                  <a:schemeClr val="tx1">
                    <a:lumMod val="65000"/>
                    <a:lumOff val="35000"/>
                  </a:schemeClr>
                </a:solidFill>
                <a:latin typeface="Gotham-Book" panose="02000604040000020004" pitchFamily="50" charset="0"/>
              </a:rPr>
              <a:t>4- What are the different types of Life Insurance?</a:t>
            </a:r>
            <a:br>
              <a:rPr lang="en-US" sz="1400" dirty="0">
                <a:solidFill>
                  <a:schemeClr val="tx1">
                    <a:lumMod val="65000"/>
                    <a:lumOff val="35000"/>
                  </a:schemeClr>
                </a:solidFill>
                <a:latin typeface="Gotham-Book" panose="02000604040000020004" pitchFamily="50" charset="0"/>
              </a:rPr>
            </a:br>
            <a:r>
              <a:rPr lang="en-US" sz="1400" dirty="0">
                <a:solidFill>
                  <a:schemeClr val="tx1">
                    <a:lumMod val="65000"/>
                    <a:lumOff val="35000"/>
                  </a:schemeClr>
                </a:solidFill>
                <a:latin typeface="Gotham-Book" panose="02000604040000020004" pitchFamily="50" charset="0"/>
              </a:rPr>
              <a:t>5- What are the living benefits of Life Insurance?</a:t>
            </a:r>
          </a:p>
        </p:txBody>
      </p:sp>
      <p:pic>
        <p:nvPicPr>
          <p:cNvPr id="12" name="Picture 11">
            <a:extLst>
              <a:ext uri="{FF2B5EF4-FFF2-40B4-BE49-F238E27FC236}">
                <a16:creationId xmlns:a16="http://schemas.microsoft.com/office/drawing/2014/main" id="{A1CD1C7C-1A1B-DE4A-96AA-E3C4440E55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759" y="1057866"/>
            <a:ext cx="4936803" cy="4946696"/>
          </a:xfrm>
          <a:prstGeom prst="rect">
            <a:avLst/>
          </a:prstGeom>
        </p:spPr>
      </p:pic>
    </p:spTree>
    <p:extLst>
      <p:ext uri="{BB962C8B-B14F-4D97-AF65-F5344CB8AC3E}">
        <p14:creationId xmlns:p14="http://schemas.microsoft.com/office/powerpoint/2010/main" val="2274265348"/>
      </p:ext>
    </p:extLst>
  </p:cSld>
  <p:clrMapOvr>
    <a:masterClrMapping/>
  </p:clrMapOvr>
</p:sld>
</file>

<file path=ppt/theme/theme1.xml><?xml version="1.0" encoding="utf-8"?>
<a:theme xmlns:a="http://schemas.openxmlformats.org/drawingml/2006/main" name="Custom Design">
  <a:themeElements>
    <a:clrScheme name="BornInteractive">
      <a:dk1>
        <a:sysClr val="windowText" lastClr="000000"/>
      </a:dk1>
      <a:lt1>
        <a:sysClr val="window" lastClr="FFFFFF"/>
      </a:lt1>
      <a:dk2>
        <a:srgbClr val="1F497D"/>
      </a:dk2>
      <a:lt2>
        <a:srgbClr val="EEECE1"/>
      </a:lt2>
      <a:accent1>
        <a:srgbClr val="0097D9"/>
      </a:accent1>
      <a:accent2>
        <a:srgbClr val="D9025F"/>
      </a:accent2>
      <a:accent3>
        <a:srgbClr val="7DB927"/>
      </a:accent3>
      <a:accent4>
        <a:srgbClr val="9E9B99"/>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E4533AC71EBC4A8B93D1D107600802" ma:contentTypeVersion="14" ma:contentTypeDescription="Create a new document." ma:contentTypeScope="" ma:versionID="93fef8b47ac48fab35fc55b1905ec9e4">
  <xsd:schema xmlns:xsd="http://www.w3.org/2001/XMLSchema" xmlns:xs="http://www.w3.org/2001/XMLSchema" xmlns:p="http://schemas.microsoft.com/office/2006/metadata/properties" xmlns:ns3="6ddd677c-5f42-4e63-a704-7374053ce607" xmlns:ns4="d11e07c2-9e83-49b4-98e5-dca7d38bfd00" targetNamespace="http://schemas.microsoft.com/office/2006/metadata/properties" ma:root="true" ma:fieldsID="b1f7916e1a2f662c6c055b4c6d4dd09a" ns3:_="" ns4:_="">
    <xsd:import namespace="6ddd677c-5f42-4e63-a704-7374053ce607"/>
    <xsd:import namespace="d11e07c2-9e83-49b4-98e5-dca7d38bfd0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d677c-5f42-4e63-a704-7374053ce6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1e07c2-9e83-49b4-98e5-dca7d38bfd0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D2B8D0-F292-4513-B98B-A42D9B74E7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dd677c-5f42-4e63-a704-7374053ce607"/>
    <ds:schemaRef ds:uri="d11e07c2-9e83-49b4-98e5-dca7d38bf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CEF120-4566-4D25-98D9-65474E42EA3D}">
  <ds:schemaRefs>
    <ds:schemaRef ds:uri="http://purl.org/dc/terms/"/>
    <ds:schemaRef ds:uri="http://schemas.microsoft.com/office/2006/documentManagement/types"/>
    <ds:schemaRef ds:uri="http://schemas.microsoft.com/office/infopath/2007/PartnerControls"/>
    <ds:schemaRef ds:uri="http://purl.org/dc/dcmitype/"/>
    <ds:schemaRef ds:uri="http://schemas.microsoft.com/office/2006/metadata/properties"/>
    <ds:schemaRef ds:uri="http://purl.org/dc/elements/1.1/"/>
    <ds:schemaRef ds:uri="http://www.w3.org/XML/1998/namespace"/>
    <ds:schemaRef ds:uri="6ddd677c-5f42-4e63-a704-7374053ce607"/>
    <ds:schemaRef ds:uri="http://schemas.openxmlformats.org/package/2006/metadata/core-properties"/>
    <ds:schemaRef ds:uri="d11e07c2-9e83-49b4-98e5-dca7d38bfd00"/>
  </ds:schemaRefs>
</ds:datastoreItem>
</file>

<file path=customXml/itemProps3.xml><?xml version="1.0" encoding="utf-8"?>
<ds:datastoreItem xmlns:ds="http://schemas.openxmlformats.org/officeDocument/2006/customXml" ds:itemID="{6CD0B9F7-1882-4834-80FC-2D4631266B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5123</TotalTime>
  <Words>1394</Words>
  <Application>Microsoft Office PowerPoint</Application>
  <PresentationFormat>Widescreen</PresentationFormat>
  <Paragraphs>136</Paragraphs>
  <Slides>14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Gotham Bold</vt:lpstr>
      <vt:lpstr>Gotham-Bold</vt:lpstr>
      <vt:lpstr>GothamBook</vt:lpstr>
      <vt:lpstr>Gotham-Book</vt:lpstr>
      <vt:lpstr>Gotham-Light</vt:lpstr>
      <vt:lpstr>Gotham-MediumItalic</vt:lpstr>
      <vt:lpstr>Museo 300</vt:lpstr>
      <vt:lpstr>Custom Design</vt:lpstr>
      <vt:lpstr>Second Calendar MetLife AL/UM </vt:lpstr>
      <vt:lpstr>Post 1 </vt:lpstr>
      <vt:lpstr>Post 2 </vt:lpstr>
      <vt:lpstr>Post 3 </vt:lpstr>
      <vt:lpstr>Post 4 </vt:lpstr>
      <vt:lpstr>Post 5 – Only if it applies to you as per the caption</vt:lpstr>
      <vt:lpstr>Post 6  </vt:lpstr>
      <vt:lpstr>Post 7 </vt:lpstr>
      <vt:lpstr>Post 8</vt:lpstr>
      <vt:lpstr>Post 9  </vt:lpstr>
      <vt:lpstr>Post 10</vt:lpstr>
      <vt:lpstr>Post 11 </vt:lpstr>
      <vt:lpstr>Post 12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INTELLIGENCE  KEY COMPONENT IN YOUR DIGITAL TRANSFORMATION JOURNEY</dc:title>
  <dc:creator>Haytham A. Sawma</dc:creator>
  <cp:lastModifiedBy>Beckdash, Hiba</cp:lastModifiedBy>
  <cp:revision>123</cp:revision>
  <dcterms:created xsi:type="dcterms:W3CDTF">2021-01-15T13:11:26Z</dcterms:created>
  <dcterms:modified xsi:type="dcterms:W3CDTF">2021-10-01T09:35:57Z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0x010100EBE4533AC71EBC4A8B93D1D107600802</vt:lpwstr>
  </property>
</Properties>
</file>