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069" r:id="rId5"/>
    <p:sldId id="3083" r:id="rId6"/>
    <p:sldId id="3071" r:id="rId7"/>
    <p:sldId id="3088" r:id="rId8"/>
    <p:sldId id="3072" r:id="rId9"/>
    <p:sldId id="3086" r:id="rId10"/>
    <p:sldId id="3076" r:id="rId11"/>
    <p:sldId id="3087" r:id="rId12"/>
    <p:sldId id="3084" r:id="rId13"/>
    <p:sldId id="2323" r:id="rId14"/>
  </p:sldIdLst>
  <p:sldSz cx="12192000" cy="6858000"/>
  <p:notesSz cx="6858000" cy="9144000"/>
  <p:defaultTextStyle>
    <a:defPPr>
      <a:defRPr lang="en-US"/>
    </a:defPPr>
    <a:lvl1pPr marL="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pos="1992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E2B"/>
    <a:srgbClr val="008BA4"/>
    <a:srgbClr val="E0DBD6"/>
    <a:srgbClr val="007BB6"/>
    <a:srgbClr val="4267B2"/>
    <a:srgbClr val="CFC8C2"/>
    <a:srgbClr val="CD262E"/>
    <a:srgbClr val="EC0002"/>
    <a:srgbClr val="646A6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6" autoAdjust="0"/>
    <p:restoredTop sz="94667" autoAdjust="0"/>
  </p:normalViewPr>
  <p:slideViewPr>
    <p:cSldViewPr snapToGrid="0" showGuides="1">
      <p:cViewPr varScale="1">
        <p:scale>
          <a:sx n="81" d="100"/>
          <a:sy n="81" d="100"/>
        </p:scale>
        <p:origin x="466" y="62"/>
      </p:cViewPr>
      <p:guideLst>
        <p:guide orient="horz" pos="2160"/>
        <p:guide pos="3864"/>
        <p:guide orient="horz" pos="1820"/>
        <p:guide pos="1992"/>
        <p:guide orient="horz" pos="1956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5B7CA-7D77-47D5-A81D-3604010C50C2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60C8-3A5C-4FB0-9B56-DD95E684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60C8-3A5C-4FB0-9B56-DD95E6844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2744C4-2E45-45D7-8961-73E824EEB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73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8302" y="3683121"/>
            <a:ext cx="8174898" cy="1395773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500" b="0" i="0">
                <a:solidFill>
                  <a:schemeClr val="bg1"/>
                </a:solidFill>
                <a:effectLst/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262" y="3440673"/>
            <a:ext cx="4617318" cy="24244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effectLst/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date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02102" y="5495392"/>
            <a:ext cx="4613275" cy="526986"/>
          </a:xfrm>
          <a:noFill/>
          <a:effectLst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507889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0210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72745"/>
            <a:ext cx="4615180" cy="3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5" orient="horz" pos="312" userDrawn="1">
          <p15:clr>
            <a:srgbClr val="FBAE40"/>
          </p15:clr>
        </p15:guide>
        <p15:guide id="6" orient="horz" pos="4152" userDrawn="1">
          <p15:clr>
            <a:srgbClr val="FBAE40"/>
          </p15:clr>
        </p15:guide>
        <p15:guide id="7" pos="576" userDrawn="1">
          <p15:clr>
            <a:srgbClr val="FBAE40"/>
          </p15:clr>
        </p15:guide>
        <p15:guide id="8" orient="horz" pos="480" userDrawn="1">
          <p15:clr>
            <a:srgbClr val="FBAE40"/>
          </p15:clr>
        </p15:guide>
        <p15:guide id="9" orient="horz" pos="39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989E6-A645-4D38-A553-7EDBFB740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219200"/>
            <a:ext cx="10972799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6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9E4EB7-8095-435D-912C-1E35ABD87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1097280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0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433455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5731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2483" userDrawn="1">
          <p15:clr>
            <a:srgbClr val="FBAE40"/>
          </p15:clr>
        </p15:guide>
        <p15:guide id="8" pos="2784" userDrawn="1">
          <p15:clr>
            <a:srgbClr val="FBAE40"/>
          </p15:clr>
        </p15:guide>
        <p15:guide id="9" pos="4896" userDrawn="1">
          <p15:clr>
            <a:srgbClr val="FBAE40"/>
          </p15:clr>
        </p15:guide>
        <p15:guide id="10" orient="horz" pos="768" userDrawn="1">
          <p15:clr>
            <a:srgbClr val="FBAE40"/>
          </p15:clr>
        </p15:guide>
        <p15:guide id="11" orient="horz" pos="3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A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2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47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54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313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8302" y="762000"/>
            <a:ext cx="4611278" cy="669454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defRPr sz="4500" b="0" i="0">
                <a:solidFill>
                  <a:schemeClr val="bg1"/>
                </a:solidFill>
                <a:effectLst/>
                <a:latin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753711"/>
            <a:ext cx="4613275" cy="1836297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143145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5682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45" y="762000"/>
            <a:ext cx="3805355" cy="3429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576">
          <p15:clr>
            <a:srgbClr val="FBAE40"/>
          </p15:clr>
        </p15:guide>
        <p15:guide id="8" orient="horz" pos="480">
          <p15:clr>
            <a:srgbClr val="FBAE40"/>
          </p15:clr>
        </p15:guide>
        <p15:guide id="9" orient="horz" pos="39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855"/>
            <a:ext cx="10972800" cy="4840801"/>
          </a:xfrm>
        </p:spPr>
        <p:txBody>
          <a:bodyPr>
            <a:normAutofit/>
          </a:bodyPr>
          <a:lstStyle>
            <a:lvl1pPr>
              <a:defRPr sz="1900">
                <a:latin typeface="Gotham-Book"/>
              </a:defRPr>
            </a:lvl1pPr>
            <a:lvl2pPr>
              <a:defRPr sz="1900">
                <a:latin typeface="Gotham-Book"/>
              </a:defRPr>
            </a:lvl2pPr>
            <a:lvl3pPr>
              <a:defRPr sz="1900">
                <a:latin typeface="Gotham-Book"/>
              </a:defRPr>
            </a:lvl3pPr>
            <a:lvl4pPr>
              <a:defRPr sz="1900">
                <a:latin typeface="Gotham-Book"/>
              </a:defRPr>
            </a:lvl4pPr>
            <a:lvl5pPr>
              <a:defRPr sz="1900">
                <a:latin typeface="Gotham-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67802"/>
            <a:ext cx="2319337" cy="2089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9043975" y="3709379"/>
            <a:ext cx="6096000" cy="253912"/>
          </a:xfrm>
          <a:prstGeom prst="rect">
            <a:avLst/>
          </a:prstGeom>
        </p:spPr>
        <p:txBody>
          <a:bodyPr lIns="91406" tIns="45718" rIns="91406" bIns="45718">
            <a:spAutoFit/>
          </a:bodyPr>
          <a:lstStyle/>
          <a:p>
            <a:pPr defTabSz="609315"/>
            <a:r>
              <a:rPr lang="en-US" sz="105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38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62F863-474D-9748-BAB9-9AD7F2569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429000"/>
            <a:ext cx="4968240" cy="27813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14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1pPr>
            <a:lvl2pPr marL="48026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2pPr>
            <a:lvl3pPr marL="960536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3pPr>
            <a:lvl4pPr marL="1827984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4pPr>
            <a:lvl5pPr marL="243731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6483927" y="0"/>
            <a:ext cx="5708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1283"/>
            <a:ext cx="5410200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516582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929F3-0ACC-A644-A1E6-DA785078F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36822"/>
            <a:ext cx="10972800" cy="51527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91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23E5C-EC92-5546-8984-80E23CE02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1833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6601"/>
            <a:ext cx="10972800" cy="4739035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2C2BC027-8458-FB4C-9B6E-A112A88961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8C92847C-AAF7-1D49-9013-894CF6BBD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4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90" r:id="rId2"/>
    <p:sldLayoutId id="2147483895" r:id="rId3"/>
    <p:sldLayoutId id="2147483896" r:id="rId4"/>
    <p:sldLayoutId id="2147483897" r:id="rId5"/>
    <p:sldLayoutId id="2147483900" r:id="rId6"/>
    <p:sldLayoutId id="2147483898" r:id="rId7"/>
    <p:sldLayoutId id="2147483899" r:id="rId8"/>
    <p:sldLayoutId id="2147483864" r:id="rId9"/>
    <p:sldLayoutId id="2147483867" r:id="rId10"/>
    <p:sldLayoutId id="2147483880" r:id="rId11"/>
    <p:sldLayoutId id="2147483871" r:id="rId12"/>
    <p:sldLayoutId id="2147483869" r:id="rId13"/>
    <p:sldLayoutId id="2147483875" r:id="rId14"/>
    <p:sldLayoutId id="2147483876" r:id="rId15"/>
    <p:sldLayoutId id="2147483873" r:id="rId16"/>
    <p:sldLayoutId id="2147483868" r:id="rId17"/>
    <p:sldLayoutId id="2147483865" r:id="rId18"/>
    <p:sldLayoutId id="2147483874" r:id="rId19"/>
    <p:sldLayoutId id="2147483883" r:id="rId20"/>
    <p:sldLayoutId id="2147483866" r:id="rId21"/>
    <p:sldLayoutId id="2147483870" r:id="rId22"/>
    <p:sldLayoutId id="2147483902" r:id="rId23"/>
  </p:sldLayoutIdLst>
  <p:txStyles>
    <p:titleStyle>
      <a:lvl1pPr algn="l" defTabSz="609315" rtl="0" eaLnBrk="1" latinLnBrk="0" hangingPunct="1">
        <a:spcBef>
          <a:spcPct val="0"/>
        </a:spcBef>
        <a:buNone/>
        <a:defRPr sz="3700" b="0" i="0" kern="1200">
          <a:solidFill>
            <a:schemeClr val="tx1"/>
          </a:solidFill>
          <a:latin typeface="Gotham Bold" panose="02000803030000020004" pitchFamily="2" charset="0"/>
          <a:ea typeface="+mj-ea"/>
          <a:cs typeface="Gotham Bold" panose="02000803030000020004" pitchFamily="2" charset="0"/>
        </a:defRPr>
      </a:lvl1pPr>
    </p:titleStyle>
    <p:bodyStyle>
      <a:lvl1pPr marL="342900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1pPr>
      <a:lvl2pPr marL="82316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2pPr>
      <a:lvl3pPr marL="1303436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tabLst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3pPr>
      <a:lvl4pPr marL="2170884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4pPr>
      <a:lvl5pPr marL="278021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5pPr>
      <a:lvl6pPr marL="335128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4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2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6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8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Bold" panose="02000803030000020004" pitchFamily="2" charset="0"/>
              </a:rPr>
              <a:t>MetLife Social Recruitment Calendar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76783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BB712-1410-F8BC-CA79-A325340C1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9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Become a MetLife Insurance agent and embrace work-life balance with flexible schedules, cutting-edge technology, and a supportive network. Achieve professional success while enjoying quality time with loved ones.  Let us connect and talk about it.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#MetLifeLebanon #MetLife #WorkLifeBalance #MetLifeAgent</a:t>
            </a:r>
          </a:p>
          <a:p>
            <a:pPr marL="0" indent="0">
              <a:buNone/>
            </a:pPr>
            <a:endParaRPr lang="en-US" dirty="0">
              <a:solidFill>
                <a:srgbClr val="374151"/>
              </a:solidFill>
              <a:latin typeface="Söhne"/>
              <a:cs typeface="+mn-cs"/>
            </a:endParaRPr>
          </a:p>
          <a:p>
            <a:pPr marL="0" indent="0">
              <a:buNone/>
            </a:pPr>
            <a:endParaRPr lang="en-US" dirty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1 -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06208-7D3F-462C-5E55-573FA8EF6BAB}"/>
              </a:ext>
            </a:extLst>
          </p:cNvPr>
          <p:cNvSpPr/>
          <p:nvPr/>
        </p:nvSpPr>
        <p:spPr>
          <a:xfrm>
            <a:off x="609600" y="1211283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63070-4A10-0D44-DC72-82B3B83D0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94813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strike="sngStrike" dirty="0">
              <a:cs typeface="+mn-c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October is Breast Cancer Awareness Month, and it's a reminder that regular screenings, early detection, and support are the keys to saving lives in the fight against breast cancer. Together, let's make a difference.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cs typeface="+mn-c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#BreastCancerAwareness #EarlyDetectionSavesLives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>
                <a:cs typeface="+mn-cs"/>
              </a:rPr>
              <a:t>#MetLife </a:t>
            </a:r>
            <a:r>
              <a:rPr lang="en-US" dirty="0">
                <a:cs typeface="+mn-cs"/>
              </a:rPr>
              <a:t>#MetLifeLebanon #NavigatingLifeTogether</a:t>
            </a: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93504"/>
            <a:ext cx="10972800" cy="477122"/>
          </a:xfrm>
        </p:spPr>
        <p:txBody>
          <a:bodyPr/>
          <a:lstStyle/>
          <a:p>
            <a:r>
              <a:rPr lang="en-US" dirty="0"/>
              <a:t>Post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4D72E1-DEFB-FA8A-3020-662BE41DB88C}"/>
              </a:ext>
            </a:extLst>
          </p:cNvPr>
          <p:cNvSpPr/>
          <p:nvPr/>
        </p:nvSpPr>
        <p:spPr>
          <a:xfrm>
            <a:off x="609600" y="1211283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4015A-D760-BA0C-2E5C-63924EE0A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5018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947832" y="1122080"/>
            <a:ext cx="4932894" cy="496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 defTabSz="914378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trike="sngStrike" dirty="0">
              <a:cs typeface="+mn-c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I am looking for people with different experience and age range. People who want to remain professionally active. If you have worked in a different profession so far, and you want to start a new phase in your life, I will gladly welcome you to our ranks. For me, the most valuable thing is your approach and motivation.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You do not need to have experience in insurance – our Leanings and Development scheme will teach you everything, you will also get easy-to-use tools that will help you fulfill your professional duties. In addition, a flexible schedule will certainly make your career as an insurance consultant with MetLife easier - you decide what is best for you.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Would you like to join my team? Apply now: XXXX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#MetLifeLebanon #WeAreHiring #MetLifeAgent #insurance #Career #jobseekers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3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01F7A-FEE8-5946-7365-9D3AC45F8596}"/>
              </a:ext>
            </a:extLst>
          </p:cNvPr>
          <p:cNvSpPr/>
          <p:nvPr/>
        </p:nvSpPr>
        <p:spPr>
          <a:xfrm>
            <a:off x="609600" y="1205276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73D55-346E-76FA-2A68-31D9AF782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23483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76744" y="949673"/>
            <a:ext cx="4516582" cy="4965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latin typeface="Gotham-Book" panose="02000604040000020004" pitchFamily="50" charset="0"/>
            </a:endParaRP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endParaRPr lang="en-US" strike="sngStrike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MetLife insurance agents can count on many benefits. What kind? Watch the video and decide for yourself if it's worth it - I'm waiting for your application. Apply now [</a:t>
            </a:r>
            <a:r>
              <a:rPr lang="en-US" dirty="0" err="1">
                <a:cs typeface="+mn-cs"/>
              </a:rPr>
              <a:t>linkXXXX</a:t>
            </a:r>
            <a:r>
              <a:rPr lang="en-US" dirty="0">
                <a:cs typeface="+mn-cs"/>
              </a:rPr>
              <a:t> ]😉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#MetLifeLebanon #WeAreHiring #MetLifeAgent #insurance #Career #jobseekers #consultants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trike="sngStrike" dirty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4 – </a:t>
            </a:r>
            <a:r>
              <a:rPr lang="en-US" dirty="0">
                <a:highlight>
                  <a:srgbClr val="FFFF00"/>
                </a:highlight>
              </a:rPr>
              <a:t>animated Video -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A0563A-6068-34AB-CA03-799B15C0A02B}"/>
              </a:ext>
            </a:extLst>
          </p:cNvPr>
          <p:cNvSpPr/>
          <p:nvPr/>
        </p:nvSpPr>
        <p:spPr>
          <a:xfrm>
            <a:off x="609600" y="1205276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strike="sngStrike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9F3A2-C96C-6B47-81D8-A38D3E6A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3" y="2052449"/>
            <a:ext cx="5040472" cy="29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On World Mental Health Day, let's remember: Long-term stress isn't just a tough phase; it can pave the way for anxiety and depression. Prioritize your mental well-being today and every day.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#MentalHealthMatters #WorldMentalHealthDay #MetLife #MetLifeLebanon #NavigatingLifeTogether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>
            <a:normAutofit/>
          </a:bodyPr>
          <a:lstStyle/>
          <a:p>
            <a:r>
              <a:rPr lang="en-US" dirty="0"/>
              <a:t>Post 5 - World Mental Health Day - October 10</a:t>
            </a:r>
            <a:r>
              <a:rPr lang="en-US" baseline="30000" dirty="0"/>
              <a:t>th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F37A37-5957-BC3A-2025-25880234A7C8}"/>
              </a:ext>
            </a:extLst>
          </p:cNvPr>
          <p:cNvSpPr/>
          <p:nvPr/>
        </p:nvSpPr>
        <p:spPr>
          <a:xfrm>
            <a:off x="609600" y="1205276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</p:txBody>
      </p:sp>
      <p:pic>
        <p:nvPicPr>
          <p:cNvPr id="4" name="Picture 3" descr="A blue and white poster with a silhouette of a person's head&#10;&#10;Description automatically generated">
            <a:extLst>
              <a:ext uri="{FF2B5EF4-FFF2-40B4-BE49-F238E27FC236}">
                <a16:creationId xmlns:a16="http://schemas.microsoft.com/office/drawing/2014/main" id="{7B635AC0-6F02-CA8B-884B-7DC33E9A7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73677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3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687670" y="645593"/>
            <a:ext cx="4961964" cy="4965680"/>
          </a:xfrm>
        </p:spPr>
        <p:txBody>
          <a:bodyPr>
            <a:noAutofit/>
          </a:bodyPr>
          <a:lstStyle/>
          <a:p>
            <a:pPr marL="0" indent="0" defTabSz="914014">
              <a:buNone/>
            </a:pPr>
            <a:r>
              <a:rPr lang="en-US" sz="1300" dirty="0">
                <a:cs typeface="+mn-cs"/>
              </a:rPr>
              <a:t>Caption: </a:t>
            </a:r>
          </a:p>
          <a:p>
            <a:pPr marL="0" indent="0">
              <a:buNone/>
            </a:pPr>
            <a:endParaRPr lang="en-US" sz="1300" dirty="0">
              <a:cs typeface="+mn-cs"/>
            </a:endParaRPr>
          </a:p>
          <a:p>
            <a:pPr marL="0" indent="0" defTabSz="914014">
              <a:buNone/>
            </a:pPr>
            <a:r>
              <a:rPr lang="en-US" sz="1300" dirty="0">
                <a:cs typeface="+mn-cs"/>
              </a:rPr>
              <a:t>If you're enthusiastic about sales and thrive in leadership roles, we have an exciting opportunity for you to join our team at </a:t>
            </a:r>
            <a:r>
              <a:rPr lang="en-US" sz="1300" dirty="0">
                <a:highlight>
                  <a:srgbClr val="FFFF00"/>
                </a:highlight>
                <a:cs typeface="+mn-cs"/>
              </a:rPr>
              <a:t>[Agency Name] </a:t>
            </a:r>
            <a:r>
              <a:rPr lang="en-US" sz="1300" dirty="0">
                <a:cs typeface="+mn-cs"/>
              </a:rPr>
              <a:t>with MetLife. </a:t>
            </a:r>
          </a:p>
          <a:p>
            <a:pPr marL="0" indent="0" defTabSz="914014">
              <a:buNone/>
            </a:pPr>
            <a:endParaRPr lang="en-US" sz="1300" dirty="0">
              <a:cs typeface="+mn-cs"/>
            </a:endParaRPr>
          </a:p>
          <a:p>
            <a:pPr marL="0" indent="0" defTabSz="914014">
              <a:buNone/>
            </a:pPr>
            <a:r>
              <a:rPr lang="en-US" sz="1300" dirty="0">
                <a:cs typeface="+mn-cs"/>
              </a:rPr>
              <a:t>Key responsibilities: </a:t>
            </a:r>
          </a:p>
          <a:p>
            <a:pPr defTabSz="914014"/>
            <a:r>
              <a:rPr lang="en-US" sz="1300" dirty="0">
                <a:cs typeface="+mn-cs"/>
              </a:rPr>
              <a:t>Keep informed of new products and services</a:t>
            </a:r>
          </a:p>
          <a:p>
            <a:pPr defTabSz="914014"/>
            <a:r>
              <a:rPr lang="en-US" sz="1300" dirty="0">
                <a:cs typeface="+mn-cs"/>
              </a:rPr>
              <a:t>Recruit, train, and coach the sales team</a:t>
            </a:r>
          </a:p>
          <a:p>
            <a:pPr defTabSz="914014"/>
            <a:r>
              <a:rPr lang="en-US" sz="1300" dirty="0">
                <a:cs typeface="+mn-cs"/>
              </a:rPr>
              <a:t>Set sales targets and motivate sales team</a:t>
            </a:r>
          </a:p>
          <a:p>
            <a:pPr defTabSz="914014"/>
            <a:r>
              <a:rPr lang="en-US" sz="1300" dirty="0">
                <a:cs typeface="+mn-cs"/>
              </a:rPr>
              <a:t>Prepare sales reports</a:t>
            </a:r>
          </a:p>
          <a:p>
            <a:pPr marL="0" indent="0" defTabSz="914014">
              <a:buNone/>
            </a:pPr>
            <a:endParaRPr lang="en-US" sz="1300" dirty="0">
              <a:cs typeface="+mn-cs"/>
            </a:endParaRPr>
          </a:p>
          <a:p>
            <a:pPr marL="0" indent="0" defTabSz="914014">
              <a:buNone/>
            </a:pPr>
            <a:r>
              <a:rPr lang="en-US" sz="1300" dirty="0">
                <a:cs typeface="+mn-cs"/>
              </a:rPr>
              <a:t>Requirements:</a:t>
            </a:r>
          </a:p>
          <a:p>
            <a:pPr defTabSz="914014"/>
            <a:r>
              <a:rPr lang="en-US" sz="1300" dirty="0">
                <a:cs typeface="+mn-cs"/>
              </a:rPr>
              <a:t>28-40 years old</a:t>
            </a:r>
          </a:p>
          <a:p>
            <a:pPr defTabSz="914014"/>
            <a:r>
              <a:rPr lang="en-US" sz="1300" dirty="0">
                <a:cs typeface="+mn-cs"/>
              </a:rPr>
              <a:t>University Graduates with Official Lebanese Baccalaureate</a:t>
            </a:r>
          </a:p>
          <a:p>
            <a:pPr defTabSz="914014"/>
            <a:r>
              <a:rPr lang="en-US" sz="1300" dirty="0">
                <a:cs typeface="+mn-cs"/>
              </a:rPr>
              <a:t>Minimum 5 years of experience in Sales </a:t>
            </a:r>
          </a:p>
          <a:p>
            <a:pPr defTabSz="914014"/>
            <a:r>
              <a:rPr lang="en-US" sz="1300" dirty="0">
                <a:cs typeface="+mn-cs"/>
              </a:rPr>
              <a:t>Minimum 2 years managerial experience </a:t>
            </a:r>
          </a:p>
          <a:p>
            <a:pPr defTabSz="914014"/>
            <a:r>
              <a:rPr lang="en-US" sz="1300" dirty="0">
                <a:cs typeface="+mn-cs"/>
              </a:rPr>
              <a:t>Highly motivated and Goal oriented</a:t>
            </a:r>
          </a:p>
          <a:p>
            <a:pPr marL="0" indent="0" defTabSz="914014">
              <a:buNone/>
            </a:pPr>
            <a:endParaRPr lang="en-US" sz="1300" dirty="0">
              <a:cs typeface="+mn-cs"/>
            </a:endParaRPr>
          </a:p>
          <a:p>
            <a:pPr marL="0" indent="0" defTabSz="914014">
              <a:buNone/>
            </a:pPr>
            <a:r>
              <a:rPr lang="en-US" sz="1300" dirty="0">
                <a:cs typeface="+mn-cs"/>
              </a:rPr>
              <a:t>Apply now :[link XXX ] to be considered for the selection process.</a:t>
            </a:r>
          </a:p>
          <a:p>
            <a:pPr marL="0" indent="0" defTabSz="914014">
              <a:buNone/>
            </a:pPr>
            <a:endParaRPr lang="en-US" sz="1300" dirty="0">
              <a:cs typeface="+mn-cs"/>
            </a:endParaRPr>
          </a:p>
          <a:p>
            <a:pPr marL="0" indent="0" defTabSz="914014">
              <a:buNone/>
            </a:pPr>
            <a:r>
              <a:rPr lang="en-US" sz="1300" dirty="0">
                <a:cs typeface="+mn-cs"/>
              </a:rPr>
              <a:t>#MetLifeLebanon #WeAreHiring #MetLifeAgent #teamleader #insurance</a:t>
            </a:r>
          </a:p>
          <a:p>
            <a:pPr marL="0" indent="0" defTabSz="914014">
              <a:buNone/>
            </a:pPr>
            <a:endParaRPr lang="en-US" sz="1300" dirty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6 – sales team leader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5F376A-50A0-22B2-4E4A-225FD6BC9876}"/>
              </a:ext>
            </a:extLst>
          </p:cNvPr>
          <p:cNvSpPr/>
          <p:nvPr/>
        </p:nvSpPr>
        <p:spPr>
          <a:xfrm>
            <a:off x="609600" y="1205276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7530B-62FA-0743-9EB8-9F793B8D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75294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 defTabSz="914014">
              <a:buNone/>
            </a:pPr>
            <a:r>
              <a:rPr lang="en-US" dirty="0">
                <a:cs typeface="+mn-cs"/>
              </a:rPr>
              <a:t>Believing in yourself is the first step to achieving your dreams. If you've ever considered a career as a MetLife insurance agent, ask yourself: 'Am I ready for a new and fulfilling career?’ </a:t>
            </a:r>
          </a:p>
          <a:p>
            <a:pPr marL="0" indent="0" defTabSz="914014">
              <a:buNone/>
            </a:pPr>
            <a:endParaRPr lang="en-US" dirty="0">
              <a:cs typeface="+mn-cs"/>
            </a:endParaRPr>
          </a:p>
          <a:p>
            <a:pPr marL="0" indent="0" defTabSz="914014">
              <a:buNone/>
            </a:pPr>
            <a:r>
              <a:rPr lang="en-US" dirty="0">
                <a:cs typeface="+mn-cs"/>
              </a:rPr>
              <a:t>The answer might just be the beginning of an incredible journey. Let's chat about the possibilities.</a:t>
            </a:r>
          </a:p>
          <a:p>
            <a:pPr marL="0" indent="0" defTabSz="914014">
              <a:buNone/>
            </a:pPr>
            <a:endParaRPr lang="en-US" dirty="0">
              <a:cs typeface="+mn-cs"/>
            </a:endParaRPr>
          </a:p>
          <a:p>
            <a:pPr marL="0" indent="0" defTabSz="914014">
              <a:buNone/>
            </a:pPr>
            <a:r>
              <a:rPr lang="en-US" dirty="0"/>
              <a:t>#MetLifeLebanon #MetLife #MetLifeAgent #InsuranceCareer</a:t>
            </a:r>
          </a:p>
          <a:p>
            <a:pPr marL="0" indent="0" defTabSz="914014">
              <a:buNone/>
            </a:pPr>
            <a:endParaRPr lang="en-US" dirty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>
            <a:normAutofit/>
          </a:bodyPr>
          <a:lstStyle/>
          <a:p>
            <a:r>
              <a:rPr lang="en-US" dirty="0"/>
              <a:t>Post 7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E054E-8F1F-D609-2E80-CAE29B54D838}"/>
              </a:ext>
            </a:extLst>
          </p:cNvPr>
          <p:cNvSpPr/>
          <p:nvPr/>
        </p:nvSpPr>
        <p:spPr>
          <a:xfrm>
            <a:off x="609600" y="1205276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4040000020004" pitchFamily="50" charset="0"/>
            </a:endParaRPr>
          </a:p>
        </p:txBody>
      </p:sp>
      <p:pic>
        <p:nvPicPr>
          <p:cNvPr id="4" name="Picture 3" descr="A person reading a book&#10;&#10;Description automatically generated">
            <a:extLst>
              <a:ext uri="{FF2B5EF4-FFF2-40B4-BE49-F238E27FC236}">
                <a16:creationId xmlns:a16="http://schemas.microsoft.com/office/drawing/2014/main" id="{12FFAFE1-70D9-FD1F-9706-9C86F25D1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8673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Most people sometimes worry about the future. For example, getting ill or suffer from complications, losing their ability to work - for a shorter or longer period of time, etc... As an insurance agent, making sure their future remains secure becomes your number-one priority. They all need guidance in choosing how to protect their future and the future of their loved ones.</a:t>
            </a:r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Would you like to take part in that? Apply now: XXXX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#MetLifeLebanon #MetLife #MetLifeAgent #InsuranceCareer</a:t>
            </a:r>
          </a:p>
          <a:p>
            <a:pPr marL="0" indent="0">
              <a:buNone/>
            </a:pPr>
            <a:endParaRPr lang="en-US" strike="sngStrike" dirty="0"/>
          </a:p>
          <a:p>
            <a:pPr marL="0" indent="0">
              <a:buNone/>
            </a:pPr>
            <a:endParaRPr lang="en-US" strike="sngStrik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>
            <a:normAutofit/>
          </a:bodyPr>
          <a:lstStyle/>
          <a:p>
            <a:r>
              <a:rPr lang="en-US" dirty="0"/>
              <a:t>Post 8 –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LinkedIn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9B851B-1EF6-EC85-D198-DFCA3221E33C}"/>
              </a:ext>
            </a:extLst>
          </p:cNvPr>
          <p:cNvSpPr/>
          <p:nvPr/>
        </p:nvSpPr>
        <p:spPr>
          <a:xfrm>
            <a:off x="609600" y="1205276"/>
            <a:ext cx="4961964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8058E-D013-9E6C-FDAB-19D1D911E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2753"/>
            <a:ext cx="4961964" cy="25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29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ornInteractiv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D9"/>
      </a:accent1>
      <a:accent2>
        <a:srgbClr val="D9025F"/>
      </a:accent2>
      <a:accent3>
        <a:srgbClr val="7DB927"/>
      </a:accent3>
      <a:accent4>
        <a:srgbClr val="9E9B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AAAE1C7A0A246A41C8217AA12718C" ma:contentTypeVersion="14" ma:contentTypeDescription="Create a new document." ma:contentTypeScope="" ma:versionID="679b0aff062d0c95e113cde187cb7dd4">
  <xsd:schema xmlns:xsd="http://www.w3.org/2001/XMLSchema" xmlns:xs="http://www.w3.org/2001/XMLSchema" xmlns:p="http://schemas.microsoft.com/office/2006/metadata/properties" xmlns:ns3="d2bcc9ad-2da9-498f-b259-60e38aaf56ef" xmlns:ns4="09026289-c3f6-42aa-bd36-6c35e92603cf" targetNamespace="http://schemas.microsoft.com/office/2006/metadata/properties" ma:root="true" ma:fieldsID="9d9b9c197fff3665b952aae3b6e970f9" ns3:_="" ns4:_="">
    <xsd:import namespace="d2bcc9ad-2da9-498f-b259-60e38aaf56ef"/>
    <xsd:import namespace="09026289-c3f6-42aa-bd36-6c35e92603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cc9ad-2da9-498f-b259-60e38aaf56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26289-c3f6-42aa-bd36-6c35e9260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CEF120-4566-4D25-98D9-65474E42EA3D}">
  <ds:schemaRefs>
    <ds:schemaRef ds:uri="http://purl.org/dc/terms/"/>
    <ds:schemaRef ds:uri="09026289-c3f6-42aa-bd36-6c35e92603cf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bcc9ad-2da9-498f-b259-60e38aaf56e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D0B9F7-1882-4834-80FC-2D4631266B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C5ADB-7FB0-46BD-9725-69EE204CB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cc9ad-2da9-498f-b259-60e38aaf56ef"/>
    <ds:schemaRef ds:uri="09026289-c3f6-42aa-bd36-6c35e9260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11338</TotalTime>
  <Words>687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Gotham Bold</vt:lpstr>
      <vt:lpstr>Gotham-Bold</vt:lpstr>
      <vt:lpstr>Gotham-Book</vt:lpstr>
      <vt:lpstr>Gotham-Light</vt:lpstr>
      <vt:lpstr>Gotham-MediumItalic</vt:lpstr>
      <vt:lpstr>Museo 300</vt:lpstr>
      <vt:lpstr>Söhne</vt:lpstr>
      <vt:lpstr>Custom Design</vt:lpstr>
      <vt:lpstr>MetLife Social Recruitment Calendar</vt:lpstr>
      <vt:lpstr>Post 1 -</vt:lpstr>
      <vt:lpstr>Post 2</vt:lpstr>
      <vt:lpstr>Post 3</vt:lpstr>
      <vt:lpstr>Post 4 – animated Video - </vt:lpstr>
      <vt:lpstr>Post 5 - World Mental Health Day - October 10th</vt:lpstr>
      <vt:lpstr>Post 6 – sales team leader</vt:lpstr>
      <vt:lpstr>Post 7</vt:lpstr>
      <vt:lpstr>Post 8 –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 KEY COMPONENT IN YOUR DIGITAL TRANSFORMATION JOURNEY</dc:title>
  <dc:creator>Haytham A. Sawma</dc:creator>
  <cp:lastModifiedBy>Beckdash, Hiba</cp:lastModifiedBy>
  <cp:revision>355</cp:revision>
  <dcterms:created xsi:type="dcterms:W3CDTF">2021-01-15T13:11:26Z</dcterms:created>
  <dcterms:modified xsi:type="dcterms:W3CDTF">2023-10-06T08:06:54Z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0x010100F23AAAE1C7A0A246A41C8217AA12718C</vt:lpwstr>
  </property>
</Properties>
</file>