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3"/>
  </p:notesMasterIdLst>
  <p:sldIdLst>
    <p:sldId id="3069" r:id="rId5"/>
    <p:sldId id="3075" r:id="rId6"/>
    <p:sldId id="3073" r:id="rId7"/>
    <p:sldId id="3071" r:id="rId8"/>
    <p:sldId id="3083" r:id="rId9"/>
    <p:sldId id="3072" r:id="rId10"/>
    <p:sldId id="3076" r:id="rId11"/>
    <p:sldId id="2323" r:id="rId12"/>
  </p:sldIdLst>
  <p:sldSz cx="12192000" cy="6858000"/>
  <p:notesSz cx="6858000" cy="9144000"/>
  <p:defaultTextStyle>
    <a:defPPr>
      <a:defRPr lang="en-US"/>
    </a:defPPr>
    <a:lvl1pPr marL="0" algn="l" defTabSz="914014" rtl="0" eaLnBrk="1" latinLnBrk="0" hangingPunct="1">
      <a:defRPr sz="1900" kern="1200">
        <a:solidFill>
          <a:schemeClr val="tx1"/>
        </a:solidFill>
        <a:latin typeface="+mn-lt"/>
        <a:ea typeface="+mn-ea"/>
        <a:cs typeface="+mn-cs"/>
      </a:defRPr>
    </a:lvl1pPr>
    <a:lvl2pPr marL="456999" algn="l" defTabSz="914014" rtl="0" eaLnBrk="1" latinLnBrk="0" hangingPunct="1">
      <a:defRPr sz="1900" kern="1200">
        <a:solidFill>
          <a:schemeClr val="tx1"/>
        </a:solidFill>
        <a:latin typeface="+mn-lt"/>
        <a:ea typeface="+mn-ea"/>
        <a:cs typeface="+mn-cs"/>
      </a:defRPr>
    </a:lvl2pPr>
    <a:lvl3pPr marL="914014" algn="l" defTabSz="914014" rtl="0" eaLnBrk="1" latinLnBrk="0" hangingPunct="1">
      <a:defRPr sz="1900" kern="1200">
        <a:solidFill>
          <a:schemeClr val="tx1"/>
        </a:solidFill>
        <a:latin typeface="+mn-lt"/>
        <a:ea typeface="+mn-ea"/>
        <a:cs typeface="+mn-cs"/>
      </a:defRPr>
    </a:lvl3pPr>
    <a:lvl4pPr marL="1371022" algn="l" defTabSz="914014" rtl="0" eaLnBrk="1" latinLnBrk="0" hangingPunct="1">
      <a:defRPr sz="1900" kern="1200">
        <a:solidFill>
          <a:schemeClr val="tx1"/>
        </a:solidFill>
        <a:latin typeface="+mn-lt"/>
        <a:ea typeface="+mn-ea"/>
        <a:cs typeface="+mn-cs"/>
      </a:defRPr>
    </a:lvl4pPr>
    <a:lvl5pPr marL="1828029" algn="l" defTabSz="914014" rtl="0" eaLnBrk="1" latinLnBrk="0" hangingPunct="1">
      <a:defRPr sz="1900" kern="1200">
        <a:solidFill>
          <a:schemeClr val="tx1"/>
        </a:solidFill>
        <a:latin typeface="+mn-lt"/>
        <a:ea typeface="+mn-ea"/>
        <a:cs typeface="+mn-cs"/>
      </a:defRPr>
    </a:lvl5pPr>
    <a:lvl6pPr marL="2285046" algn="l" defTabSz="914014" rtl="0" eaLnBrk="1" latinLnBrk="0" hangingPunct="1">
      <a:defRPr sz="1900" kern="1200">
        <a:solidFill>
          <a:schemeClr val="tx1"/>
        </a:solidFill>
        <a:latin typeface="+mn-lt"/>
        <a:ea typeface="+mn-ea"/>
        <a:cs typeface="+mn-cs"/>
      </a:defRPr>
    </a:lvl6pPr>
    <a:lvl7pPr marL="2742042" algn="l" defTabSz="914014" rtl="0" eaLnBrk="1" latinLnBrk="0" hangingPunct="1">
      <a:defRPr sz="1900" kern="1200">
        <a:solidFill>
          <a:schemeClr val="tx1"/>
        </a:solidFill>
        <a:latin typeface="+mn-lt"/>
        <a:ea typeface="+mn-ea"/>
        <a:cs typeface="+mn-cs"/>
      </a:defRPr>
    </a:lvl7pPr>
    <a:lvl8pPr marL="3199040" algn="l" defTabSz="914014" rtl="0" eaLnBrk="1" latinLnBrk="0" hangingPunct="1">
      <a:defRPr sz="1900" kern="1200">
        <a:solidFill>
          <a:schemeClr val="tx1"/>
        </a:solidFill>
        <a:latin typeface="+mn-lt"/>
        <a:ea typeface="+mn-ea"/>
        <a:cs typeface="+mn-cs"/>
      </a:defRPr>
    </a:lvl8pPr>
    <a:lvl9pPr marL="3656039" algn="l" defTabSz="914014"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4" userDrawn="1">
          <p15:clr>
            <a:srgbClr val="A4A3A4"/>
          </p15:clr>
        </p15:guide>
        <p15:guide id="3" orient="horz" pos="1820" userDrawn="1">
          <p15:clr>
            <a:srgbClr val="A4A3A4"/>
          </p15:clr>
        </p15:guide>
        <p15:guide id="4" pos="1992" userDrawn="1">
          <p15:clr>
            <a:srgbClr val="A4A3A4"/>
          </p15:clr>
        </p15:guide>
        <p15:guide id="5" orient="horz" pos="1956" userDrawn="1">
          <p15:clr>
            <a:srgbClr val="A4A3A4"/>
          </p15:clr>
        </p15:guide>
        <p15:guide id="6" pos="440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1E2B"/>
    <a:srgbClr val="008BA4"/>
    <a:srgbClr val="E0DBD6"/>
    <a:srgbClr val="007BB6"/>
    <a:srgbClr val="4267B2"/>
    <a:srgbClr val="CFC8C2"/>
    <a:srgbClr val="CD262E"/>
    <a:srgbClr val="EC0002"/>
    <a:srgbClr val="646A6E"/>
    <a:srgbClr val="BFBF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948" autoAdjust="0"/>
    <p:restoredTop sz="93691" autoAdjust="0"/>
  </p:normalViewPr>
  <p:slideViewPr>
    <p:cSldViewPr snapToGrid="0" showGuides="1">
      <p:cViewPr varScale="1">
        <p:scale>
          <a:sx n="67" d="100"/>
          <a:sy n="67" d="100"/>
        </p:scale>
        <p:origin x="456" y="78"/>
      </p:cViewPr>
      <p:guideLst>
        <p:guide orient="horz" pos="2160"/>
        <p:guide pos="3864"/>
        <p:guide orient="horz" pos="1820"/>
        <p:guide pos="1992"/>
        <p:guide orient="horz" pos="1956"/>
        <p:guide pos="440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ilda Jaghlassian" userId="42e5d85f-8a74-40ed-91b4-da8a2b004e22" providerId="ADAL" clId="{B1BF554C-B687-4AFD-9328-9D494AA3587E}"/>
    <pc:docChg chg="modSld">
      <pc:chgData name="Hilda Jaghlassian" userId="42e5d85f-8a74-40ed-91b4-da8a2b004e22" providerId="ADAL" clId="{B1BF554C-B687-4AFD-9328-9D494AA3587E}" dt="2022-09-27T07:52:41.926" v="0" actId="108"/>
      <pc:docMkLst>
        <pc:docMk/>
      </pc:docMkLst>
      <pc:sldChg chg="modSp mod">
        <pc:chgData name="Hilda Jaghlassian" userId="42e5d85f-8a74-40ed-91b4-da8a2b004e22" providerId="ADAL" clId="{B1BF554C-B687-4AFD-9328-9D494AA3587E}" dt="2022-09-27T07:52:41.926" v="0" actId="108"/>
        <pc:sldMkLst>
          <pc:docMk/>
          <pc:sldMk cId="2082468204" sldId="3075"/>
        </pc:sldMkLst>
        <pc:spChg chg="mod">
          <ac:chgData name="Hilda Jaghlassian" userId="42e5d85f-8a74-40ed-91b4-da8a2b004e22" providerId="ADAL" clId="{B1BF554C-B687-4AFD-9328-9D494AA3587E}" dt="2022-09-27T07:52:41.926" v="0" actId="108"/>
          <ac:spMkLst>
            <pc:docMk/>
            <pc:sldMk cId="2082468204" sldId="3075"/>
            <ac:spMk id="9"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95B7CA-7D77-47D5-A81D-3604010C50C2}" type="datetimeFigureOut">
              <a:rPr lang="en-US" smtClean="0"/>
              <a:t>9/28/2022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7360C8-3A5C-4FB0-9B56-DD95E6844E00}" type="slidenum">
              <a:rPr lang="en-US" smtClean="0"/>
              <a:t>‹#›</a:t>
            </a:fld>
            <a:endParaRPr lang="en-US"/>
          </a:p>
        </p:txBody>
      </p:sp>
    </p:spTree>
    <p:extLst>
      <p:ext uri="{BB962C8B-B14F-4D97-AF65-F5344CB8AC3E}">
        <p14:creationId xmlns:p14="http://schemas.microsoft.com/office/powerpoint/2010/main" val="1299991304"/>
      </p:ext>
    </p:extLst>
  </p:cSld>
  <p:clrMap bg1="lt1" tx1="dk1" bg2="lt2" tx2="dk2" accent1="accent1" accent2="accent2" accent3="accent3" accent4="accent4" accent5="accent5" accent6="accent6" hlink="hlink" folHlink="folHlink"/>
  <p:notesStyle>
    <a:lvl1pPr marL="0" algn="l" defTabSz="914014" rtl="0" eaLnBrk="1" latinLnBrk="0" hangingPunct="1">
      <a:defRPr sz="1200" kern="1200">
        <a:solidFill>
          <a:schemeClr val="tx1"/>
        </a:solidFill>
        <a:latin typeface="+mn-lt"/>
        <a:ea typeface="+mn-ea"/>
        <a:cs typeface="+mn-cs"/>
      </a:defRPr>
    </a:lvl1pPr>
    <a:lvl2pPr marL="456999" algn="l" defTabSz="914014" rtl="0" eaLnBrk="1" latinLnBrk="0" hangingPunct="1">
      <a:defRPr sz="1200" kern="1200">
        <a:solidFill>
          <a:schemeClr val="tx1"/>
        </a:solidFill>
        <a:latin typeface="+mn-lt"/>
        <a:ea typeface="+mn-ea"/>
        <a:cs typeface="+mn-cs"/>
      </a:defRPr>
    </a:lvl2pPr>
    <a:lvl3pPr marL="914014" algn="l" defTabSz="914014" rtl="0" eaLnBrk="1" latinLnBrk="0" hangingPunct="1">
      <a:defRPr sz="1200" kern="1200">
        <a:solidFill>
          <a:schemeClr val="tx1"/>
        </a:solidFill>
        <a:latin typeface="+mn-lt"/>
        <a:ea typeface="+mn-ea"/>
        <a:cs typeface="+mn-cs"/>
      </a:defRPr>
    </a:lvl3pPr>
    <a:lvl4pPr marL="1371022" algn="l" defTabSz="914014" rtl="0" eaLnBrk="1" latinLnBrk="0" hangingPunct="1">
      <a:defRPr sz="1200" kern="1200">
        <a:solidFill>
          <a:schemeClr val="tx1"/>
        </a:solidFill>
        <a:latin typeface="+mn-lt"/>
        <a:ea typeface="+mn-ea"/>
        <a:cs typeface="+mn-cs"/>
      </a:defRPr>
    </a:lvl4pPr>
    <a:lvl5pPr marL="1828029" algn="l" defTabSz="914014" rtl="0" eaLnBrk="1" latinLnBrk="0" hangingPunct="1">
      <a:defRPr sz="1200" kern="1200">
        <a:solidFill>
          <a:schemeClr val="tx1"/>
        </a:solidFill>
        <a:latin typeface="+mn-lt"/>
        <a:ea typeface="+mn-ea"/>
        <a:cs typeface="+mn-cs"/>
      </a:defRPr>
    </a:lvl5pPr>
    <a:lvl6pPr marL="2285046" algn="l" defTabSz="914014" rtl="0" eaLnBrk="1" latinLnBrk="0" hangingPunct="1">
      <a:defRPr sz="1200" kern="1200">
        <a:solidFill>
          <a:schemeClr val="tx1"/>
        </a:solidFill>
        <a:latin typeface="+mn-lt"/>
        <a:ea typeface="+mn-ea"/>
        <a:cs typeface="+mn-cs"/>
      </a:defRPr>
    </a:lvl6pPr>
    <a:lvl7pPr marL="2742042" algn="l" defTabSz="914014" rtl="0" eaLnBrk="1" latinLnBrk="0" hangingPunct="1">
      <a:defRPr sz="1200" kern="1200">
        <a:solidFill>
          <a:schemeClr val="tx1"/>
        </a:solidFill>
        <a:latin typeface="+mn-lt"/>
        <a:ea typeface="+mn-ea"/>
        <a:cs typeface="+mn-cs"/>
      </a:defRPr>
    </a:lvl7pPr>
    <a:lvl8pPr marL="3199040" algn="l" defTabSz="914014" rtl="0" eaLnBrk="1" latinLnBrk="0" hangingPunct="1">
      <a:defRPr sz="1200" kern="1200">
        <a:solidFill>
          <a:schemeClr val="tx1"/>
        </a:solidFill>
        <a:latin typeface="+mn-lt"/>
        <a:ea typeface="+mn-ea"/>
        <a:cs typeface="+mn-cs"/>
      </a:defRPr>
    </a:lvl8pPr>
    <a:lvl9pPr marL="3656039" algn="l" defTabSz="91401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7360C8-3A5C-4FB0-9B56-DD95E6844E00}" type="slidenum">
              <a:rPr lang="en-US" smtClean="0"/>
              <a:t>8</a:t>
            </a:fld>
            <a:endParaRPr lang="en-US"/>
          </a:p>
        </p:txBody>
      </p:sp>
    </p:spTree>
    <p:extLst>
      <p:ext uri="{BB962C8B-B14F-4D97-AF65-F5344CB8AC3E}">
        <p14:creationId xmlns:p14="http://schemas.microsoft.com/office/powerpoint/2010/main" val="541763100"/>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8_Title Slide">
    <p:bg>
      <p:bgPr>
        <a:solidFill>
          <a:schemeClr val="tx1">
            <a:lumMod val="85000"/>
            <a:lumOff val="15000"/>
          </a:schemeClr>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B2744C4-2E45-45D7-8961-73E824EEB55A}"/>
              </a:ext>
            </a:extLst>
          </p:cNvPr>
          <p:cNvPicPr>
            <a:picLocks noChangeAspect="1"/>
          </p:cNvPicPr>
          <p:nvPr userDrawn="1"/>
        </p:nvPicPr>
        <p:blipFill>
          <a:blip r:embed="rId2">
            <a:alphaModFix amt="40000"/>
            <a:extLst>
              <a:ext uri="{BEBA8EAE-BF5A-486C-A8C5-ECC9F3942E4B}">
                <a14:imgProps xmlns:a14="http://schemas.microsoft.com/office/drawing/2010/main">
                  <a14:imgLayer r:embed="rId3">
                    <a14:imgEffect>
                      <a14:saturation sat="102000"/>
                    </a14:imgEffect>
                    <a14:imgEffect>
                      <a14:brightnessContrast contrast="-18000"/>
                    </a14:imgEffect>
                  </a14:imgLayer>
                </a14:imgProps>
              </a:ext>
              <a:ext uri="{28A0092B-C50C-407E-A947-70E740481C1C}">
                <a14:useLocalDpi xmlns:a14="http://schemas.microsoft.com/office/drawing/2010/main"/>
              </a:ext>
            </a:extLst>
          </a:blip>
          <a:stretch>
            <a:fillRect/>
          </a:stretch>
        </p:blipFill>
        <p:spPr>
          <a:xfrm>
            <a:off x="0" y="11673"/>
            <a:ext cx="12192000" cy="6858000"/>
          </a:xfrm>
          <a:prstGeom prst="rect">
            <a:avLst/>
          </a:prstGeom>
        </p:spPr>
      </p:pic>
      <p:sp>
        <p:nvSpPr>
          <p:cNvPr id="9" name="Title 1"/>
          <p:cNvSpPr>
            <a:spLocks noGrp="1"/>
          </p:cNvSpPr>
          <p:nvPr>
            <p:ph type="ctrTitle"/>
          </p:nvPr>
        </p:nvSpPr>
        <p:spPr>
          <a:xfrm>
            <a:off x="918302" y="3683121"/>
            <a:ext cx="8174898" cy="1395773"/>
          </a:xfrm>
          <a:noFill/>
          <a:effectLst/>
        </p:spPr>
        <p:txBody>
          <a:bodyPr lIns="0" tIns="0" rIns="0" bIns="0" anchor="b" anchorCtr="0">
            <a:normAutofit/>
          </a:bodyPr>
          <a:lstStyle>
            <a:lvl1pPr>
              <a:lnSpc>
                <a:spcPts val="4500"/>
              </a:lnSpc>
              <a:defRPr sz="4500" b="0" i="0">
                <a:solidFill>
                  <a:schemeClr val="bg1"/>
                </a:solidFill>
                <a:effectLst/>
                <a:latin typeface="Gotham-Book" charset="0"/>
                <a:ea typeface="Gotham-Book" charset="0"/>
                <a:cs typeface="Gotham-Book" charset="0"/>
              </a:defRPr>
            </a:lvl1pPr>
          </a:lstStyle>
          <a:p>
            <a:endParaRPr lang="en-US"/>
          </a:p>
        </p:txBody>
      </p:sp>
      <p:sp>
        <p:nvSpPr>
          <p:cNvPr id="11" name="Subtitle 2"/>
          <p:cNvSpPr>
            <a:spLocks noGrp="1"/>
          </p:cNvSpPr>
          <p:nvPr>
            <p:ph type="subTitle" idx="1" hasCustomPrompt="1"/>
          </p:nvPr>
        </p:nvSpPr>
        <p:spPr>
          <a:xfrm>
            <a:off x="912262" y="3440673"/>
            <a:ext cx="4617318" cy="242448"/>
          </a:xfrm>
          <a:noFill/>
          <a:effectLst/>
        </p:spPr>
        <p:txBody>
          <a:bodyPr lIns="0" tIns="0" rIns="0" bIns="0">
            <a:normAutofit/>
          </a:bodyPr>
          <a:lstStyle>
            <a:lvl1pPr marL="0" indent="0" algn="l">
              <a:buNone/>
              <a:defRPr sz="1400" b="0">
                <a:solidFill>
                  <a:schemeClr val="bg1"/>
                </a:solidFill>
                <a:effectLst/>
                <a:latin typeface="Gotham-MediumItalic" charset="0"/>
                <a:ea typeface="Gotham-MediumItalic" charset="0"/>
                <a:cs typeface="Gotham-MediumItalic" charset="0"/>
              </a:defRPr>
            </a:lvl1pPr>
            <a:lvl2pPr marL="609315" indent="0" algn="ctr">
              <a:buNone/>
              <a:defRPr>
                <a:solidFill>
                  <a:schemeClr val="tx1">
                    <a:tint val="75000"/>
                  </a:schemeClr>
                </a:solidFill>
              </a:defRPr>
            </a:lvl2pPr>
            <a:lvl3pPr marL="1218660" indent="0" algn="ctr">
              <a:buNone/>
              <a:defRPr>
                <a:solidFill>
                  <a:schemeClr val="tx1">
                    <a:tint val="75000"/>
                  </a:schemeClr>
                </a:solidFill>
              </a:defRPr>
            </a:lvl3pPr>
            <a:lvl4pPr marL="1827984" indent="0" algn="ctr">
              <a:buNone/>
              <a:defRPr>
                <a:solidFill>
                  <a:schemeClr val="tx1">
                    <a:tint val="75000"/>
                  </a:schemeClr>
                </a:solidFill>
              </a:defRPr>
            </a:lvl4pPr>
            <a:lvl5pPr marL="2437318" indent="0" algn="ctr">
              <a:buNone/>
              <a:defRPr>
                <a:solidFill>
                  <a:schemeClr val="tx1">
                    <a:tint val="75000"/>
                  </a:schemeClr>
                </a:solidFill>
              </a:defRPr>
            </a:lvl5pPr>
            <a:lvl6pPr marL="3046632" indent="0" algn="ctr">
              <a:buNone/>
              <a:defRPr>
                <a:solidFill>
                  <a:schemeClr val="tx1">
                    <a:tint val="75000"/>
                  </a:schemeClr>
                </a:solidFill>
              </a:defRPr>
            </a:lvl6pPr>
            <a:lvl7pPr marL="3655947" indent="0" algn="ctr">
              <a:buNone/>
              <a:defRPr>
                <a:solidFill>
                  <a:schemeClr val="tx1">
                    <a:tint val="75000"/>
                  </a:schemeClr>
                </a:solidFill>
              </a:defRPr>
            </a:lvl7pPr>
            <a:lvl8pPr marL="4265280" indent="0" algn="ctr">
              <a:buNone/>
              <a:defRPr>
                <a:solidFill>
                  <a:schemeClr val="tx1">
                    <a:tint val="75000"/>
                  </a:schemeClr>
                </a:solidFill>
              </a:defRPr>
            </a:lvl8pPr>
            <a:lvl9pPr marL="4874605" indent="0" algn="ctr">
              <a:buNone/>
              <a:defRPr>
                <a:solidFill>
                  <a:schemeClr val="tx1">
                    <a:tint val="75000"/>
                  </a:schemeClr>
                </a:solidFill>
              </a:defRPr>
            </a:lvl9pPr>
          </a:lstStyle>
          <a:p>
            <a:r>
              <a:rPr lang="en-US"/>
              <a:t>Click to add date</a:t>
            </a:r>
          </a:p>
        </p:txBody>
      </p:sp>
      <p:sp>
        <p:nvSpPr>
          <p:cNvPr id="23" name="Text Placeholder 22"/>
          <p:cNvSpPr>
            <a:spLocks noGrp="1"/>
          </p:cNvSpPr>
          <p:nvPr>
            <p:ph type="body" sz="quarter" idx="11" hasCustomPrompt="1"/>
          </p:nvPr>
        </p:nvSpPr>
        <p:spPr>
          <a:xfrm>
            <a:off x="902102" y="5495392"/>
            <a:ext cx="4613275" cy="526986"/>
          </a:xfrm>
          <a:noFill/>
          <a:effectLst/>
        </p:spPr>
        <p:txBody>
          <a:bodyPr lIns="0" tIns="0" rIns="0" bIns="0"/>
          <a:lstStyle>
            <a:lvl1pPr marL="0" indent="0">
              <a:buNone/>
              <a:defRPr sz="1400">
                <a:solidFill>
                  <a:schemeClr val="bg1"/>
                </a:solidFill>
                <a:effectLst/>
              </a:defRPr>
            </a:lvl1pPr>
          </a:lstStyle>
          <a:p>
            <a:pPr lvl="0"/>
            <a:r>
              <a:rPr lang="en-US"/>
              <a:t>Click here to add subtitle</a:t>
            </a:r>
          </a:p>
        </p:txBody>
      </p:sp>
      <p:sp>
        <p:nvSpPr>
          <p:cNvPr id="26" name="Rectangle 25"/>
          <p:cNvSpPr/>
          <p:nvPr userDrawn="1"/>
        </p:nvSpPr>
        <p:spPr>
          <a:xfrm>
            <a:off x="917305" y="5078894"/>
            <a:ext cx="2390182" cy="169411"/>
          </a:xfrm>
          <a:prstGeom prst="rect">
            <a:avLst/>
          </a:prstGeom>
          <a:solidFill>
            <a:srgbClr val="00A9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902102" y="6482287"/>
            <a:ext cx="2405384" cy="107722"/>
          </a:xfrm>
          <a:prstGeom prst="rect">
            <a:avLst/>
          </a:prstGeom>
          <a:noFill/>
        </p:spPr>
        <p:txBody>
          <a:bodyPr wrap="square" lIns="0" tIns="0" rIns="0" bIns="0">
            <a:spAutoFit/>
          </a:bodyPr>
          <a:lstStyle/>
          <a:p>
            <a:pPr defTabSz="609315"/>
            <a:r>
              <a:rPr lang="en-US" sz="700">
                <a:solidFill>
                  <a:schemeClr val="bg1"/>
                </a:solidFill>
                <a:latin typeface="Gotham-Light"/>
                <a:cs typeface="Museo 300"/>
              </a:rPr>
              <a:t>© Born Interactive, Proprietary and Confidential</a:t>
            </a:r>
          </a:p>
        </p:txBody>
      </p:sp>
      <p:pic>
        <p:nvPicPr>
          <p:cNvPr id="19" name="Picture 18"/>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14400" y="772745"/>
            <a:ext cx="4615180" cy="380462"/>
          </a:xfrm>
          <a:prstGeom prst="rect">
            <a:avLst/>
          </a:prstGeom>
        </p:spPr>
      </p:pic>
    </p:spTree>
    <p:extLst>
      <p:ext uri="{BB962C8B-B14F-4D97-AF65-F5344CB8AC3E}">
        <p14:creationId xmlns:p14="http://schemas.microsoft.com/office/powerpoint/2010/main" val="32208518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384" userDrawn="1">
          <p15:clr>
            <a:srgbClr val="FBAE40"/>
          </p15:clr>
        </p15:guide>
        <p15:guide id="4" pos="7296" userDrawn="1">
          <p15:clr>
            <a:srgbClr val="FBAE40"/>
          </p15:clr>
        </p15:guide>
        <p15:guide id="5" orient="horz" pos="312" userDrawn="1">
          <p15:clr>
            <a:srgbClr val="FBAE40"/>
          </p15:clr>
        </p15:guide>
        <p15:guide id="6" orient="horz" pos="4152" userDrawn="1">
          <p15:clr>
            <a:srgbClr val="FBAE40"/>
          </p15:clr>
        </p15:guide>
        <p15:guide id="7" pos="576" userDrawn="1">
          <p15:clr>
            <a:srgbClr val="FBAE40"/>
          </p15:clr>
        </p15:guide>
        <p15:guide id="8" orient="horz" pos="480" userDrawn="1">
          <p15:clr>
            <a:srgbClr val="FBAE40"/>
          </p15:clr>
        </p15:guide>
        <p15:guide id="9" orient="horz" pos="396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7_Title Slide">
    <p:bg>
      <p:bgPr>
        <a:solidFill>
          <a:schemeClr val="bg1"/>
        </a:solidFill>
        <a:effectLst/>
      </p:bgPr>
    </p:bg>
    <p:spTree>
      <p:nvGrpSpPr>
        <p:cNvPr id="1" name=""/>
        <p:cNvGrpSpPr/>
        <p:nvPr/>
      </p:nvGrpSpPr>
      <p:grpSpPr>
        <a:xfrm>
          <a:off x="0" y="0"/>
          <a:ext cx="0" cy="0"/>
          <a:chOff x="0" y="0"/>
          <a:chExt cx="0" cy="0"/>
        </a:xfrm>
      </p:grpSpPr>
      <p:sp>
        <p:nvSpPr>
          <p:cNvPr id="10" name="Rectangle 9"/>
          <p:cNvSpPr/>
          <p:nvPr userDrawn="1"/>
        </p:nvSpPr>
        <p:spPr>
          <a:xfrm>
            <a:off x="9486900" y="6504854"/>
            <a:ext cx="2405384" cy="107722"/>
          </a:xfrm>
          <a:prstGeom prst="rect">
            <a:avLst/>
          </a:prstGeom>
          <a:noFill/>
        </p:spPr>
        <p:txBody>
          <a:bodyPr wrap="square" lIns="0" tIns="0" rIns="0" bIns="0">
            <a:spAutoFit/>
          </a:bodyPr>
          <a:lstStyle/>
          <a:p>
            <a:pPr defTabSz="609315"/>
            <a:r>
              <a:rPr lang="en-US" sz="700">
                <a:solidFill>
                  <a:srgbClr val="313739"/>
                </a:solidFill>
                <a:latin typeface="Gotham-Light"/>
                <a:cs typeface="Museo 300"/>
              </a:rPr>
              <a:t>© Born Interactive, Proprietary and Confidential</a:t>
            </a:r>
          </a:p>
        </p:txBody>
      </p:sp>
      <p:sp>
        <p:nvSpPr>
          <p:cNvPr id="16" name="Title 1"/>
          <p:cNvSpPr>
            <a:spLocks noGrp="1"/>
          </p:cNvSpPr>
          <p:nvPr>
            <p:ph type="title"/>
          </p:nvPr>
        </p:nvSpPr>
        <p:spPr>
          <a:xfrm>
            <a:off x="609600" y="504655"/>
            <a:ext cx="10972800" cy="477122"/>
          </a:xfrm>
        </p:spPr>
        <p:txBody>
          <a:bodyPr lIns="0" tIns="0" rIns="0" bIns="0" anchor="t">
            <a:normAutofit/>
          </a:bodyPr>
          <a:lstStyle>
            <a:lvl1pPr>
              <a:defRPr sz="2400">
                <a:solidFill>
                  <a:srgbClr val="313739"/>
                </a:solidFill>
                <a:latin typeface="Gotham Bold" panose="02000803030000020004" pitchFamily="2" charset="0"/>
              </a:defRPr>
            </a:lvl1pPr>
          </a:lstStyle>
          <a:p>
            <a:r>
              <a:rPr lang="en-US"/>
              <a:t>Click to edit Master title style</a:t>
            </a:r>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 y="6419755"/>
            <a:ext cx="2152127" cy="177416"/>
          </a:xfrm>
          <a:prstGeom prst="rect">
            <a:avLst/>
          </a:prstGeom>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84">
          <p15:clr>
            <a:srgbClr val="FBAE40"/>
          </p15:clr>
        </p15:guide>
        <p15:guide id="4" pos="7296">
          <p15:clr>
            <a:srgbClr val="FBAE40"/>
          </p15:clr>
        </p15:guide>
        <p15:guide id="5" orient="horz" pos="312">
          <p15:clr>
            <a:srgbClr val="FBAE40"/>
          </p15:clr>
        </p15:guide>
        <p15:guide id="6" orient="horz" pos="4152">
          <p15:clr>
            <a:srgbClr val="FBAE40"/>
          </p15:clr>
        </p15:guide>
        <p15:guide id="7" orient="horz" pos="768" userDrawn="1">
          <p15:clr>
            <a:srgbClr val="FBAE40"/>
          </p15:clr>
        </p15:guide>
        <p15:guide id="8" orient="horz" pos="3912"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6_Title Slide">
    <p:bg>
      <p:bgPr>
        <a:solidFill>
          <a:schemeClr val="bg1"/>
        </a:solidFill>
        <a:effectLst/>
      </p:bgPr>
    </p:bg>
    <p:spTree>
      <p:nvGrpSpPr>
        <p:cNvPr id="1" name=""/>
        <p:cNvGrpSpPr/>
        <p:nvPr/>
      </p:nvGrpSpPr>
      <p:grpSpPr>
        <a:xfrm>
          <a:off x="0" y="0"/>
          <a:ext cx="0" cy="0"/>
          <a:chOff x="0" y="0"/>
          <a:chExt cx="0" cy="0"/>
        </a:xfrm>
      </p:grpSpPr>
      <p:sp>
        <p:nvSpPr>
          <p:cNvPr id="10" name="Rectangle 9"/>
          <p:cNvSpPr/>
          <p:nvPr userDrawn="1"/>
        </p:nvSpPr>
        <p:spPr>
          <a:xfrm>
            <a:off x="9486900" y="6504854"/>
            <a:ext cx="2405384" cy="107722"/>
          </a:xfrm>
          <a:prstGeom prst="rect">
            <a:avLst/>
          </a:prstGeom>
          <a:noFill/>
        </p:spPr>
        <p:txBody>
          <a:bodyPr wrap="square" lIns="0" tIns="0" rIns="0" bIns="0">
            <a:spAutoFit/>
          </a:bodyPr>
          <a:lstStyle/>
          <a:p>
            <a:pPr defTabSz="609315"/>
            <a:r>
              <a:rPr lang="en-US" sz="700">
                <a:solidFill>
                  <a:srgbClr val="313739"/>
                </a:solidFill>
                <a:latin typeface="Gotham-Light"/>
                <a:cs typeface="Museo 300"/>
              </a:rPr>
              <a:t>© Born Interactive, Proprietary and Confidential</a:t>
            </a:r>
          </a:p>
        </p:txBody>
      </p:sp>
      <p:sp>
        <p:nvSpPr>
          <p:cNvPr id="16" name="Title 1"/>
          <p:cNvSpPr>
            <a:spLocks noGrp="1"/>
          </p:cNvSpPr>
          <p:nvPr>
            <p:ph type="title"/>
          </p:nvPr>
        </p:nvSpPr>
        <p:spPr>
          <a:xfrm>
            <a:off x="609600" y="504655"/>
            <a:ext cx="10972800" cy="477122"/>
          </a:xfrm>
        </p:spPr>
        <p:txBody>
          <a:bodyPr lIns="0" tIns="0" rIns="0" bIns="0" anchor="t">
            <a:normAutofit/>
          </a:bodyPr>
          <a:lstStyle>
            <a:lvl1pPr>
              <a:defRPr sz="2400">
                <a:solidFill>
                  <a:srgbClr val="313739"/>
                </a:solidFill>
                <a:latin typeface="Gotham Bold" panose="02000803030000020004" pitchFamily="2" charset="0"/>
              </a:defRPr>
            </a:lvl1pPr>
          </a:lstStyle>
          <a:p>
            <a:r>
              <a:rPr lang="en-US"/>
              <a:t>Click to edit Master title style</a:t>
            </a:r>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 y="6419755"/>
            <a:ext cx="2152127" cy="177416"/>
          </a:xfrm>
          <a:prstGeom prst="rect">
            <a:avLst/>
          </a:prstGeom>
        </p:spPr>
      </p:pic>
      <p:sp>
        <p:nvSpPr>
          <p:cNvPr id="6" name="Text Placeholder 2">
            <a:extLst>
              <a:ext uri="{FF2B5EF4-FFF2-40B4-BE49-F238E27FC236}">
                <a16:creationId xmlns:a16="http://schemas.microsoft.com/office/drawing/2014/main" id="{3E3989E6-A645-4D38-A553-7EDBFB7408EE}"/>
              </a:ext>
            </a:extLst>
          </p:cNvPr>
          <p:cNvSpPr>
            <a:spLocks noGrp="1"/>
          </p:cNvSpPr>
          <p:nvPr>
            <p:ph type="body" sz="quarter" idx="11"/>
          </p:nvPr>
        </p:nvSpPr>
        <p:spPr>
          <a:xfrm>
            <a:off x="609599" y="1219200"/>
            <a:ext cx="10972799" cy="4991100"/>
          </a:xfrm>
        </p:spPr>
        <p:txBody>
          <a:bodyPr lIns="0" tIns="0" rIns="0" bIns="0">
            <a:normAutofit/>
          </a:bodyPr>
          <a:lstStyle>
            <a:lvl1pPr marL="0" indent="0">
              <a:lnSpc>
                <a:spcPts val="1800"/>
              </a:lnSpc>
              <a:spcAft>
                <a:spcPts val="600"/>
              </a:spcAft>
              <a:buNone/>
              <a:defRPr sz="1400"/>
            </a:lvl1pPr>
            <a:lvl2pPr marL="480268" indent="0">
              <a:lnSpc>
                <a:spcPts val="1800"/>
              </a:lnSpc>
              <a:spcAft>
                <a:spcPts val="600"/>
              </a:spcAft>
              <a:buNone/>
              <a:defRPr sz="1400"/>
            </a:lvl2pPr>
            <a:lvl3pPr marL="960536" indent="0">
              <a:lnSpc>
                <a:spcPts val="1800"/>
              </a:lnSpc>
              <a:spcAft>
                <a:spcPts val="600"/>
              </a:spcAft>
              <a:buNone/>
              <a:defRPr sz="1400"/>
            </a:lvl3pPr>
            <a:lvl4pPr marL="1827984" indent="0">
              <a:lnSpc>
                <a:spcPts val="1800"/>
              </a:lnSpc>
              <a:spcAft>
                <a:spcPts val="600"/>
              </a:spcAft>
              <a:buNone/>
              <a:defRPr sz="1400"/>
            </a:lvl4pPr>
            <a:lvl5pPr marL="2437318" indent="0">
              <a:lnSpc>
                <a:spcPts val="1800"/>
              </a:lnSpc>
              <a:spcAft>
                <a:spcPts val="600"/>
              </a:spcAft>
              <a:buNone/>
              <a:defRPr sz="1400"/>
            </a:lvl5pPr>
          </a:lstStyle>
          <a:p>
            <a:pPr lvl="0"/>
            <a:r>
              <a:rPr lang="en-US"/>
              <a:t>Click to edit Master text styles</a:t>
            </a:r>
          </a:p>
          <a:p>
            <a:pPr lvl="1"/>
            <a:r>
              <a:rPr lang="en-US"/>
              <a:t>Second level</a:t>
            </a:r>
          </a:p>
          <a:p>
            <a:pPr lvl="2"/>
            <a:r>
              <a:rPr lang="en-US"/>
              <a:t>a</a:t>
            </a:r>
          </a:p>
          <a:p>
            <a:pPr lvl="3"/>
            <a:r>
              <a:rPr lang="en-US"/>
              <a:t>Fourth level</a:t>
            </a:r>
          </a:p>
          <a:p>
            <a:pPr lvl="4"/>
            <a:r>
              <a:rPr lang="en-US"/>
              <a:t>Fifth level</a:t>
            </a:r>
          </a:p>
        </p:txBody>
      </p:sp>
    </p:spTree>
    <p:extLst>
      <p:ext uri="{BB962C8B-B14F-4D97-AF65-F5344CB8AC3E}">
        <p14:creationId xmlns:p14="http://schemas.microsoft.com/office/powerpoint/2010/main" val="306126570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84">
          <p15:clr>
            <a:srgbClr val="FBAE40"/>
          </p15:clr>
        </p15:guide>
        <p15:guide id="4" pos="7296">
          <p15:clr>
            <a:srgbClr val="FBAE40"/>
          </p15:clr>
        </p15:guide>
        <p15:guide id="5" orient="horz" pos="312">
          <p15:clr>
            <a:srgbClr val="FBAE40"/>
          </p15:clr>
        </p15:guide>
        <p15:guide id="6" orient="horz" pos="4152">
          <p15:clr>
            <a:srgbClr val="FBAE40"/>
          </p15:clr>
        </p15:guide>
        <p15:guide id="7" orient="horz" pos="768">
          <p15:clr>
            <a:srgbClr val="FBAE40"/>
          </p15:clr>
        </p15:guide>
        <p15:guide id="8" orient="horz" pos="391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0_Title Slide">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9486900" y="6504854"/>
            <a:ext cx="2405384" cy="107722"/>
          </a:xfrm>
          <a:prstGeom prst="rect">
            <a:avLst/>
          </a:prstGeom>
          <a:noFill/>
        </p:spPr>
        <p:txBody>
          <a:bodyPr wrap="square" lIns="0" tIns="0" rIns="0" bIns="0">
            <a:spAutoFit/>
          </a:bodyPr>
          <a:lstStyle/>
          <a:p>
            <a:pPr defTabSz="609315"/>
            <a:r>
              <a:rPr lang="en-US" sz="700">
                <a:solidFill>
                  <a:srgbClr val="313739"/>
                </a:solidFill>
                <a:latin typeface="Gotham-Light"/>
                <a:cs typeface="Museo 300"/>
              </a:rPr>
              <a:t>© Born Interactive, Proprietary and Confidential</a:t>
            </a:r>
          </a:p>
        </p:txBody>
      </p:sp>
      <p:sp>
        <p:nvSpPr>
          <p:cNvPr id="16" name="Title 1"/>
          <p:cNvSpPr>
            <a:spLocks noGrp="1"/>
          </p:cNvSpPr>
          <p:nvPr>
            <p:ph type="title"/>
          </p:nvPr>
        </p:nvSpPr>
        <p:spPr>
          <a:xfrm>
            <a:off x="609600" y="504655"/>
            <a:ext cx="10972800" cy="477122"/>
          </a:xfrm>
        </p:spPr>
        <p:txBody>
          <a:bodyPr lIns="0" tIns="0" rIns="0" bIns="0" anchor="t">
            <a:normAutofit/>
          </a:bodyPr>
          <a:lstStyle>
            <a:lvl1pPr>
              <a:defRPr sz="2400">
                <a:solidFill>
                  <a:srgbClr val="313739"/>
                </a:solidFill>
                <a:latin typeface="Gotham Bold" panose="02000803030000020004" pitchFamily="2" charset="0"/>
              </a:defRPr>
            </a:lvl1pPr>
          </a:lstStyle>
          <a:p>
            <a:r>
              <a:rPr lang="en-US"/>
              <a:t>Click to edit Master title style</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 y="6419755"/>
            <a:ext cx="2152127" cy="177416"/>
          </a:xfrm>
          <a:prstGeom prst="rect">
            <a:avLst/>
          </a:prstGeom>
        </p:spPr>
      </p:pic>
      <p:sp>
        <p:nvSpPr>
          <p:cNvPr id="7" name="Text Placeholder 2">
            <a:extLst>
              <a:ext uri="{FF2B5EF4-FFF2-40B4-BE49-F238E27FC236}">
                <a16:creationId xmlns:a16="http://schemas.microsoft.com/office/drawing/2014/main" id="{2E9E4EB7-8095-435D-912C-1E35ABD879E5}"/>
              </a:ext>
            </a:extLst>
          </p:cNvPr>
          <p:cNvSpPr>
            <a:spLocks noGrp="1"/>
          </p:cNvSpPr>
          <p:nvPr>
            <p:ph type="body" sz="quarter" idx="11"/>
          </p:nvPr>
        </p:nvSpPr>
        <p:spPr>
          <a:xfrm>
            <a:off x="609600" y="1219200"/>
            <a:ext cx="10972800" cy="4991100"/>
          </a:xfrm>
        </p:spPr>
        <p:txBody>
          <a:bodyPr lIns="0" tIns="0" rIns="0" bIns="0">
            <a:normAutofit/>
          </a:bodyPr>
          <a:lstStyle>
            <a:lvl1pPr marL="0" indent="0">
              <a:lnSpc>
                <a:spcPts val="1800"/>
              </a:lnSpc>
              <a:spcAft>
                <a:spcPts val="600"/>
              </a:spcAft>
              <a:buNone/>
              <a:defRPr sz="1400"/>
            </a:lvl1pPr>
            <a:lvl2pPr marL="480268" indent="0">
              <a:lnSpc>
                <a:spcPts val="1800"/>
              </a:lnSpc>
              <a:spcAft>
                <a:spcPts val="600"/>
              </a:spcAft>
              <a:buNone/>
              <a:defRPr sz="1400"/>
            </a:lvl2pPr>
            <a:lvl3pPr marL="960536" indent="0">
              <a:lnSpc>
                <a:spcPts val="1800"/>
              </a:lnSpc>
              <a:spcAft>
                <a:spcPts val="600"/>
              </a:spcAft>
              <a:buNone/>
              <a:defRPr sz="1400"/>
            </a:lvl3pPr>
            <a:lvl4pPr marL="1827984" indent="0">
              <a:lnSpc>
                <a:spcPts val="1800"/>
              </a:lnSpc>
              <a:spcAft>
                <a:spcPts val="600"/>
              </a:spcAft>
              <a:buNone/>
              <a:defRPr sz="1400"/>
            </a:lvl4pPr>
            <a:lvl5pPr marL="2437318" indent="0">
              <a:lnSpc>
                <a:spcPts val="1800"/>
              </a:lnSpc>
              <a:spcAft>
                <a:spcPts val="600"/>
              </a:spcAft>
              <a:buNone/>
              <a:defRPr sz="1400"/>
            </a:lvl5pPr>
          </a:lstStyle>
          <a:p>
            <a:pPr lvl="0"/>
            <a:r>
              <a:rPr lang="en-US"/>
              <a:t>Click to edit Master text styles</a:t>
            </a:r>
          </a:p>
          <a:p>
            <a:pPr lvl="1"/>
            <a:r>
              <a:rPr lang="en-US"/>
              <a:t>Second level</a:t>
            </a:r>
          </a:p>
          <a:p>
            <a:pPr lvl="2"/>
            <a:r>
              <a:rPr lang="en-US"/>
              <a:t>a</a:t>
            </a:r>
          </a:p>
          <a:p>
            <a:pPr lvl="3"/>
            <a:r>
              <a:rPr lang="en-US"/>
              <a:t>Fourth level</a:t>
            </a:r>
          </a:p>
          <a:p>
            <a:pPr lvl="4"/>
            <a:r>
              <a:rPr lang="en-US"/>
              <a:t>Fifth level</a:t>
            </a: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84">
          <p15:clr>
            <a:srgbClr val="FBAE40"/>
          </p15:clr>
        </p15:guide>
        <p15:guide id="4" pos="7296">
          <p15:clr>
            <a:srgbClr val="FBAE40"/>
          </p15:clr>
        </p15:guide>
        <p15:guide id="5" orient="horz" pos="312">
          <p15:clr>
            <a:srgbClr val="FBAE40"/>
          </p15:clr>
        </p15:guide>
        <p15:guide id="6" orient="horz" pos="4152">
          <p15:clr>
            <a:srgbClr val="FBAE40"/>
          </p15:clr>
        </p15:guide>
        <p15:guide id="7" orient="horz" pos="768" userDrawn="1">
          <p15:clr>
            <a:srgbClr val="FBAE40"/>
          </p15:clr>
        </p15:guide>
        <p15:guide id="8" orient="horz" pos="3912"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9_Title Slide">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a:xfrm>
            <a:off x="8036560" y="0"/>
            <a:ext cx="4155440" cy="685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9486900" y="6504854"/>
            <a:ext cx="2405384" cy="107722"/>
          </a:xfrm>
          <a:prstGeom prst="rect">
            <a:avLst/>
          </a:prstGeom>
          <a:noFill/>
        </p:spPr>
        <p:txBody>
          <a:bodyPr wrap="square" lIns="0" tIns="0" rIns="0" bIns="0">
            <a:spAutoFit/>
          </a:bodyPr>
          <a:lstStyle/>
          <a:p>
            <a:pPr defTabSz="609315"/>
            <a:r>
              <a:rPr lang="en-US" sz="700">
                <a:solidFill>
                  <a:srgbClr val="313739"/>
                </a:solidFill>
                <a:latin typeface="Gotham-Light"/>
                <a:cs typeface="Museo 300"/>
              </a:rPr>
              <a:t>© Born Interactive, Proprietary and Confidential</a:t>
            </a:r>
          </a:p>
        </p:txBody>
      </p:sp>
      <p:sp>
        <p:nvSpPr>
          <p:cNvPr id="16" name="Title 1"/>
          <p:cNvSpPr>
            <a:spLocks noGrp="1"/>
          </p:cNvSpPr>
          <p:nvPr>
            <p:ph type="title"/>
          </p:nvPr>
        </p:nvSpPr>
        <p:spPr>
          <a:xfrm>
            <a:off x="609600" y="504655"/>
            <a:ext cx="10972800" cy="477122"/>
          </a:xfrm>
        </p:spPr>
        <p:txBody>
          <a:bodyPr lIns="0" tIns="0" rIns="0" bIns="0" anchor="t">
            <a:normAutofit/>
          </a:bodyPr>
          <a:lstStyle>
            <a:lvl1pPr>
              <a:defRPr sz="2400">
                <a:solidFill>
                  <a:srgbClr val="313739"/>
                </a:solidFill>
                <a:latin typeface="Gotham Bold" panose="02000803030000020004" pitchFamily="2" charset="0"/>
              </a:defRPr>
            </a:lvl1pPr>
          </a:lstStyle>
          <a:p>
            <a:r>
              <a:rPr lang="en-US"/>
              <a:t>Click to edit Master title style</a:t>
            </a:r>
          </a:p>
        </p:txBody>
      </p:sp>
      <p:sp>
        <p:nvSpPr>
          <p:cNvPr id="6" name="Text Placeholder 2"/>
          <p:cNvSpPr>
            <a:spLocks noGrp="1"/>
          </p:cNvSpPr>
          <p:nvPr>
            <p:ph type="body" sz="quarter" idx="10"/>
          </p:nvPr>
        </p:nvSpPr>
        <p:spPr>
          <a:xfrm>
            <a:off x="8514080" y="1219200"/>
            <a:ext cx="3068320" cy="4991100"/>
          </a:xfrm>
        </p:spPr>
        <p:txBody>
          <a:bodyPr lIns="0" tIns="0" rIns="0" bIns="0">
            <a:normAutofit/>
          </a:bodyPr>
          <a:lstStyle>
            <a:lvl1pPr marL="0" indent="0">
              <a:lnSpc>
                <a:spcPts val="1800"/>
              </a:lnSpc>
              <a:spcAft>
                <a:spcPts val="600"/>
              </a:spcAft>
              <a:buNone/>
              <a:defRPr sz="1400"/>
            </a:lvl1pPr>
            <a:lvl2pPr marL="480268" indent="0">
              <a:lnSpc>
                <a:spcPts val="1800"/>
              </a:lnSpc>
              <a:spcAft>
                <a:spcPts val="600"/>
              </a:spcAft>
              <a:buNone/>
              <a:defRPr sz="1400"/>
            </a:lvl2pPr>
            <a:lvl3pPr marL="960536" indent="0">
              <a:lnSpc>
                <a:spcPts val="1800"/>
              </a:lnSpc>
              <a:spcAft>
                <a:spcPts val="600"/>
              </a:spcAft>
              <a:buNone/>
              <a:defRPr sz="1400"/>
            </a:lvl3pPr>
            <a:lvl4pPr marL="1827984" indent="0">
              <a:lnSpc>
                <a:spcPts val="1800"/>
              </a:lnSpc>
              <a:spcAft>
                <a:spcPts val="600"/>
              </a:spcAft>
              <a:buNone/>
              <a:defRPr sz="1400"/>
            </a:lvl4pPr>
            <a:lvl5pPr marL="2437318" indent="0">
              <a:lnSpc>
                <a:spcPts val="1800"/>
              </a:lnSpc>
              <a:spcAft>
                <a:spcPts val="600"/>
              </a:spcAft>
              <a:buNone/>
              <a:defRPr sz="1400"/>
            </a:lvl5pPr>
          </a:lstStyle>
          <a:p>
            <a:pPr lvl="0"/>
            <a:r>
              <a:rPr lang="en-US"/>
              <a:t>Click to edit Master text styles</a:t>
            </a:r>
          </a:p>
          <a:p>
            <a:pPr lvl="1"/>
            <a:r>
              <a:rPr lang="en-US"/>
              <a:t>Second level</a:t>
            </a:r>
          </a:p>
          <a:p>
            <a:pPr lvl="2"/>
            <a:r>
              <a:rPr lang="en-US"/>
              <a:t>a</a:t>
            </a:r>
          </a:p>
          <a:p>
            <a:pPr lvl="3"/>
            <a:r>
              <a:rPr lang="en-US"/>
              <a:t>Fourth level</a:t>
            </a:r>
          </a:p>
          <a:p>
            <a:pPr lvl="4"/>
            <a:r>
              <a:rPr lang="en-US"/>
              <a:t>Fifth level</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 y="6419755"/>
            <a:ext cx="2152127" cy="177416"/>
          </a:xfrm>
          <a:prstGeom prst="rect">
            <a:avLst/>
          </a:prstGeom>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84">
          <p15:clr>
            <a:srgbClr val="FBAE40"/>
          </p15:clr>
        </p15:guide>
        <p15:guide id="4" pos="7296">
          <p15:clr>
            <a:srgbClr val="FBAE40"/>
          </p15:clr>
        </p15:guide>
        <p15:guide id="5" orient="horz" pos="312">
          <p15:clr>
            <a:srgbClr val="FBAE40"/>
          </p15:clr>
        </p15:guide>
        <p15:guide id="6" orient="horz" pos="4152">
          <p15:clr>
            <a:srgbClr val="FBAE40"/>
          </p15:clr>
        </p15:guide>
        <p15:guide id="7" orient="horz" pos="768" userDrawn="1">
          <p15:clr>
            <a:srgbClr val="FBAE40"/>
          </p15:clr>
        </p15:guide>
        <p15:guide id="8" orient="horz" pos="3912"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4_Title Slide">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a:xfrm>
            <a:off x="8036560" y="0"/>
            <a:ext cx="4155440" cy="685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9486900" y="6504854"/>
            <a:ext cx="2405384" cy="107722"/>
          </a:xfrm>
          <a:prstGeom prst="rect">
            <a:avLst/>
          </a:prstGeom>
          <a:noFill/>
        </p:spPr>
        <p:txBody>
          <a:bodyPr wrap="square" lIns="0" tIns="0" rIns="0" bIns="0">
            <a:spAutoFit/>
          </a:bodyPr>
          <a:lstStyle/>
          <a:p>
            <a:pPr defTabSz="609315"/>
            <a:r>
              <a:rPr lang="en-US" sz="700">
                <a:solidFill>
                  <a:srgbClr val="313739"/>
                </a:solidFill>
                <a:latin typeface="Gotham-Light"/>
                <a:cs typeface="Museo 300"/>
              </a:rPr>
              <a:t>© Born Interactive, Proprietary and Confidential</a:t>
            </a:r>
          </a:p>
        </p:txBody>
      </p:sp>
      <p:sp>
        <p:nvSpPr>
          <p:cNvPr id="16" name="Title 1"/>
          <p:cNvSpPr>
            <a:spLocks noGrp="1"/>
          </p:cNvSpPr>
          <p:nvPr>
            <p:ph type="title"/>
          </p:nvPr>
        </p:nvSpPr>
        <p:spPr>
          <a:xfrm>
            <a:off x="609600" y="504655"/>
            <a:ext cx="10972800" cy="477122"/>
          </a:xfrm>
        </p:spPr>
        <p:txBody>
          <a:bodyPr lIns="0" tIns="0" rIns="0" bIns="0" anchor="t">
            <a:normAutofit/>
          </a:bodyPr>
          <a:lstStyle>
            <a:lvl1pPr>
              <a:defRPr sz="2400">
                <a:solidFill>
                  <a:srgbClr val="313739"/>
                </a:solidFill>
                <a:latin typeface="Gotham Bold" panose="02000803030000020004" pitchFamily="2" charset="0"/>
              </a:defRPr>
            </a:lvl1pPr>
          </a:lstStyle>
          <a:p>
            <a:r>
              <a:rPr lang="en-US"/>
              <a:t>Click to edit Master title style</a:t>
            </a:r>
          </a:p>
        </p:txBody>
      </p:sp>
      <p:sp>
        <p:nvSpPr>
          <p:cNvPr id="6" name="Text Placeholder 2"/>
          <p:cNvSpPr>
            <a:spLocks noGrp="1"/>
          </p:cNvSpPr>
          <p:nvPr>
            <p:ph type="body" sz="quarter" idx="10"/>
          </p:nvPr>
        </p:nvSpPr>
        <p:spPr>
          <a:xfrm>
            <a:off x="8514080" y="1219200"/>
            <a:ext cx="3068320" cy="4991100"/>
          </a:xfrm>
        </p:spPr>
        <p:txBody>
          <a:bodyPr lIns="0" tIns="0" rIns="0" bIns="0">
            <a:normAutofit/>
          </a:bodyPr>
          <a:lstStyle>
            <a:lvl1pPr marL="0" indent="0">
              <a:lnSpc>
                <a:spcPts val="1800"/>
              </a:lnSpc>
              <a:spcAft>
                <a:spcPts val="600"/>
              </a:spcAft>
              <a:buNone/>
              <a:defRPr sz="1400"/>
            </a:lvl1pPr>
            <a:lvl2pPr marL="480268" indent="0">
              <a:lnSpc>
                <a:spcPts val="1800"/>
              </a:lnSpc>
              <a:spcAft>
                <a:spcPts val="600"/>
              </a:spcAft>
              <a:buNone/>
              <a:defRPr sz="1400"/>
            </a:lvl2pPr>
            <a:lvl3pPr marL="960536" indent="0">
              <a:lnSpc>
                <a:spcPts val="1800"/>
              </a:lnSpc>
              <a:spcAft>
                <a:spcPts val="600"/>
              </a:spcAft>
              <a:buNone/>
              <a:defRPr sz="1400"/>
            </a:lvl3pPr>
            <a:lvl4pPr marL="1827984" indent="0">
              <a:lnSpc>
                <a:spcPts val="1800"/>
              </a:lnSpc>
              <a:spcAft>
                <a:spcPts val="600"/>
              </a:spcAft>
              <a:buNone/>
              <a:defRPr sz="1400"/>
            </a:lvl4pPr>
            <a:lvl5pPr marL="2437318" indent="0">
              <a:lnSpc>
                <a:spcPts val="1800"/>
              </a:lnSpc>
              <a:spcAft>
                <a:spcPts val="600"/>
              </a:spcAft>
              <a:buNone/>
              <a:defRPr sz="1400"/>
            </a:lvl5pPr>
          </a:lstStyle>
          <a:p>
            <a:pPr lvl="0"/>
            <a:r>
              <a:rPr lang="en-US"/>
              <a:t>Click to edit Master text styles</a:t>
            </a:r>
          </a:p>
          <a:p>
            <a:pPr lvl="1"/>
            <a:r>
              <a:rPr lang="en-US"/>
              <a:t>Second level</a:t>
            </a:r>
          </a:p>
          <a:p>
            <a:pPr lvl="2"/>
            <a:r>
              <a:rPr lang="en-US"/>
              <a:t>a</a:t>
            </a:r>
          </a:p>
          <a:p>
            <a:pPr lvl="3"/>
            <a:r>
              <a:rPr lang="en-US"/>
              <a:t>Fourth level</a:t>
            </a:r>
          </a:p>
          <a:p>
            <a:pPr lvl="4"/>
            <a:r>
              <a:rPr lang="en-US"/>
              <a:t>Fifth level</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 y="6419755"/>
            <a:ext cx="2152127" cy="177416"/>
          </a:xfrm>
          <a:prstGeom prst="rect">
            <a:avLst/>
          </a:prstGeom>
        </p:spPr>
      </p:pic>
      <p:sp>
        <p:nvSpPr>
          <p:cNvPr id="8" name="Text Placeholder 2"/>
          <p:cNvSpPr>
            <a:spLocks noGrp="1"/>
          </p:cNvSpPr>
          <p:nvPr>
            <p:ph type="body" sz="quarter" idx="11"/>
          </p:nvPr>
        </p:nvSpPr>
        <p:spPr>
          <a:xfrm>
            <a:off x="609600" y="1219200"/>
            <a:ext cx="6945086" cy="4991100"/>
          </a:xfrm>
        </p:spPr>
        <p:txBody>
          <a:bodyPr lIns="0" tIns="0" rIns="0" bIns="0">
            <a:normAutofit/>
          </a:bodyPr>
          <a:lstStyle>
            <a:lvl1pPr marL="0" indent="0">
              <a:lnSpc>
                <a:spcPts val="1800"/>
              </a:lnSpc>
              <a:spcAft>
                <a:spcPts val="600"/>
              </a:spcAft>
              <a:buNone/>
              <a:defRPr sz="1400"/>
            </a:lvl1pPr>
            <a:lvl2pPr marL="480268" indent="0">
              <a:lnSpc>
                <a:spcPts val="1800"/>
              </a:lnSpc>
              <a:spcAft>
                <a:spcPts val="600"/>
              </a:spcAft>
              <a:buNone/>
              <a:defRPr sz="1400"/>
            </a:lvl2pPr>
            <a:lvl3pPr marL="960536" indent="0">
              <a:lnSpc>
                <a:spcPts val="1800"/>
              </a:lnSpc>
              <a:spcAft>
                <a:spcPts val="600"/>
              </a:spcAft>
              <a:buNone/>
              <a:defRPr sz="1400"/>
            </a:lvl3pPr>
            <a:lvl4pPr marL="1827984" indent="0">
              <a:lnSpc>
                <a:spcPts val="1800"/>
              </a:lnSpc>
              <a:spcAft>
                <a:spcPts val="600"/>
              </a:spcAft>
              <a:buNone/>
              <a:defRPr sz="1400"/>
            </a:lvl4pPr>
            <a:lvl5pPr marL="2437318" indent="0">
              <a:lnSpc>
                <a:spcPts val="1800"/>
              </a:lnSpc>
              <a:spcAft>
                <a:spcPts val="600"/>
              </a:spcAft>
              <a:buNone/>
              <a:defRPr sz="1400"/>
            </a:lvl5pPr>
          </a:lstStyle>
          <a:p>
            <a:pPr lvl="0"/>
            <a:r>
              <a:rPr lang="en-US"/>
              <a:t>Click to edit Master text styles</a:t>
            </a:r>
          </a:p>
          <a:p>
            <a:pPr lvl="1"/>
            <a:r>
              <a:rPr lang="en-US"/>
              <a:t>Second level</a:t>
            </a:r>
          </a:p>
          <a:p>
            <a:pPr lvl="2"/>
            <a:r>
              <a:rPr lang="en-US"/>
              <a:t>a</a:t>
            </a:r>
          </a:p>
          <a:p>
            <a:pPr lvl="3"/>
            <a:r>
              <a:rPr lang="en-US"/>
              <a:t>Fourth level</a:t>
            </a:r>
          </a:p>
          <a:p>
            <a:pPr lvl="4"/>
            <a:r>
              <a:rPr lang="en-US"/>
              <a:t>Fifth level</a:t>
            </a: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84">
          <p15:clr>
            <a:srgbClr val="FBAE40"/>
          </p15:clr>
        </p15:guide>
        <p15:guide id="4" pos="7296">
          <p15:clr>
            <a:srgbClr val="FBAE40"/>
          </p15:clr>
        </p15:guide>
        <p15:guide id="5" orient="horz" pos="312">
          <p15:clr>
            <a:srgbClr val="FBAE40"/>
          </p15:clr>
        </p15:guide>
        <p15:guide id="6" orient="horz" pos="4152">
          <p15:clr>
            <a:srgbClr val="FBAE40"/>
          </p15:clr>
        </p15:guide>
        <p15:guide id="7" orient="horz" pos="768">
          <p15:clr>
            <a:srgbClr val="FBAE40"/>
          </p15:clr>
        </p15:guide>
        <p15:guide id="8" orient="horz" pos="391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5_Title Slide">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a:xfrm>
            <a:off x="8036560" y="0"/>
            <a:ext cx="4155440" cy="685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9486900" y="6504854"/>
            <a:ext cx="2405384" cy="107722"/>
          </a:xfrm>
          <a:prstGeom prst="rect">
            <a:avLst/>
          </a:prstGeom>
          <a:noFill/>
        </p:spPr>
        <p:txBody>
          <a:bodyPr wrap="square" lIns="0" tIns="0" rIns="0" bIns="0">
            <a:spAutoFit/>
          </a:bodyPr>
          <a:lstStyle/>
          <a:p>
            <a:pPr defTabSz="609315"/>
            <a:r>
              <a:rPr lang="en-US" sz="700">
                <a:solidFill>
                  <a:srgbClr val="313739"/>
                </a:solidFill>
                <a:latin typeface="Gotham-Light"/>
                <a:cs typeface="Museo 300"/>
              </a:rPr>
              <a:t>© Born Interactive, Proprietary and Confidential</a:t>
            </a:r>
          </a:p>
        </p:txBody>
      </p:sp>
      <p:sp>
        <p:nvSpPr>
          <p:cNvPr id="16" name="Title 1"/>
          <p:cNvSpPr>
            <a:spLocks noGrp="1"/>
          </p:cNvSpPr>
          <p:nvPr>
            <p:ph type="title"/>
          </p:nvPr>
        </p:nvSpPr>
        <p:spPr>
          <a:xfrm>
            <a:off x="609600" y="504655"/>
            <a:ext cx="10972800" cy="477122"/>
          </a:xfrm>
        </p:spPr>
        <p:txBody>
          <a:bodyPr lIns="0" tIns="0" rIns="0" bIns="0" anchor="t">
            <a:normAutofit/>
          </a:bodyPr>
          <a:lstStyle>
            <a:lvl1pPr>
              <a:defRPr sz="2000">
                <a:solidFill>
                  <a:srgbClr val="313739"/>
                </a:solidFill>
                <a:latin typeface="Gotham Bold" panose="02000803030000020004" pitchFamily="2" charset="0"/>
              </a:defRPr>
            </a:lvl1pPr>
          </a:lstStyle>
          <a:p>
            <a:r>
              <a:rPr lang="en-US"/>
              <a:t>Click to edit Master title style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 y="6419755"/>
            <a:ext cx="2152127" cy="177416"/>
          </a:xfrm>
          <a:prstGeom prst="rect">
            <a:avLst/>
          </a:prstGeom>
        </p:spPr>
      </p:pic>
      <p:sp>
        <p:nvSpPr>
          <p:cNvPr id="8" name="Text Placeholder 2"/>
          <p:cNvSpPr>
            <a:spLocks noGrp="1"/>
          </p:cNvSpPr>
          <p:nvPr>
            <p:ph type="body" sz="quarter" idx="11"/>
          </p:nvPr>
        </p:nvSpPr>
        <p:spPr>
          <a:xfrm>
            <a:off x="609600" y="1219200"/>
            <a:ext cx="6945086" cy="4991100"/>
          </a:xfrm>
        </p:spPr>
        <p:txBody>
          <a:bodyPr lIns="0" tIns="0" rIns="0" bIns="0">
            <a:normAutofit/>
          </a:bodyPr>
          <a:lstStyle>
            <a:lvl1pPr marL="0" indent="0">
              <a:lnSpc>
                <a:spcPts val="1800"/>
              </a:lnSpc>
              <a:spcAft>
                <a:spcPts val="600"/>
              </a:spcAft>
              <a:buNone/>
              <a:defRPr sz="1400"/>
            </a:lvl1pPr>
            <a:lvl2pPr marL="480268" indent="0">
              <a:lnSpc>
                <a:spcPts val="1800"/>
              </a:lnSpc>
              <a:spcAft>
                <a:spcPts val="600"/>
              </a:spcAft>
              <a:buNone/>
              <a:defRPr sz="1400"/>
            </a:lvl2pPr>
            <a:lvl3pPr marL="960536" indent="0">
              <a:lnSpc>
                <a:spcPts val="1800"/>
              </a:lnSpc>
              <a:spcAft>
                <a:spcPts val="600"/>
              </a:spcAft>
              <a:buNone/>
              <a:defRPr sz="1400"/>
            </a:lvl3pPr>
            <a:lvl4pPr marL="1827984" indent="0">
              <a:lnSpc>
                <a:spcPts val="1800"/>
              </a:lnSpc>
              <a:spcAft>
                <a:spcPts val="600"/>
              </a:spcAft>
              <a:buNone/>
              <a:defRPr sz="1400"/>
            </a:lvl4pPr>
            <a:lvl5pPr marL="2437318" indent="0">
              <a:lnSpc>
                <a:spcPts val="1800"/>
              </a:lnSpc>
              <a:spcAft>
                <a:spcPts val="600"/>
              </a:spcAft>
              <a:buNone/>
              <a:defRPr sz="1400"/>
            </a:lvl5pPr>
          </a:lstStyle>
          <a:p>
            <a:pPr lvl="0"/>
            <a:r>
              <a:rPr lang="en-US"/>
              <a:t>Click to edit Master text styles</a:t>
            </a:r>
          </a:p>
          <a:p>
            <a:pPr lvl="1"/>
            <a:r>
              <a:rPr lang="en-US"/>
              <a:t>Second level</a:t>
            </a:r>
          </a:p>
          <a:p>
            <a:pPr lvl="2"/>
            <a:r>
              <a:rPr lang="en-US"/>
              <a:t>a</a:t>
            </a:r>
          </a:p>
          <a:p>
            <a:pPr lvl="3"/>
            <a:r>
              <a:rPr lang="en-US"/>
              <a:t>Fourth level</a:t>
            </a:r>
          </a:p>
          <a:p>
            <a:pPr lvl="4"/>
            <a:r>
              <a:rPr lang="en-US"/>
              <a:t>Fifth level</a:t>
            </a:r>
          </a:p>
        </p:txBody>
      </p:sp>
      <p:sp>
        <p:nvSpPr>
          <p:cNvPr id="9" name="Text Placeholder 2"/>
          <p:cNvSpPr>
            <a:spLocks noGrp="1"/>
          </p:cNvSpPr>
          <p:nvPr>
            <p:ph type="body" sz="quarter" idx="10"/>
          </p:nvPr>
        </p:nvSpPr>
        <p:spPr>
          <a:xfrm>
            <a:off x="8514080" y="1219200"/>
            <a:ext cx="3068320" cy="4991100"/>
          </a:xfrm>
        </p:spPr>
        <p:txBody>
          <a:bodyPr lIns="0" tIns="0" rIns="0" bIns="0">
            <a:normAutofit/>
          </a:bodyPr>
          <a:lstStyle>
            <a:lvl1pPr marL="0" indent="0">
              <a:lnSpc>
                <a:spcPct val="100000"/>
              </a:lnSpc>
              <a:spcAft>
                <a:spcPts val="1200"/>
              </a:spcAft>
              <a:buNone/>
              <a:defRPr sz="2000">
                <a:latin typeface="Gotham-MediumItalic" charset="0"/>
                <a:ea typeface="Gotham-MediumItalic" charset="0"/>
                <a:cs typeface="Gotham-MediumItalic" charset="0"/>
              </a:defRPr>
            </a:lvl1pPr>
            <a:lvl2pPr marL="480268" indent="0">
              <a:lnSpc>
                <a:spcPts val="1800"/>
              </a:lnSpc>
              <a:buNone/>
              <a:defRPr sz="2000">
                <a:latin typeface="Gotham-MediumItalic" charset="0"/>
                <a:ea typeface="Gotham-MediumItalic" charset="0"/>
                <a:cs typeface="Gotham-MediumItalic" charset="0"/>
              </a:defRPr>
            </a:lvl2pPr>
            <a:lvl3pPr marL="960536" indent="0">
              <a:lnSpc>
                <a:spcPts val="1800"/>
              </a:lnSpc>
              <a:buNone/>
              <a:defRPr sz="2000">
                <a:latin typeface="Gotham-MediumItalic" charset="0"/>
                <a:ea typeface="Gotham-MediumItalic" charset="0"/>
                <a:cs typeface="Gotham-MediumItalic" charset="0"/>
              </a:defRPr>
            </a:lvl3pPr>
            <a:lvl4pPr marL="1827984" indent="0">
              <a:lnSpc>
                <a:spcPts val="1800"/>
              </a:lnSpc>
              <a:buNone/>
              <a:defRPr sz="2000">
                <a:latin typeface="Gotham-MediumItalic" charset="0"/>
                <a:ea typeface="Gotham-MediumItalic" charset="0"/>
                <a:cs typeface="Gotham-MediumItalic" charset="0"/>
              </a:defRPr>
            </a:lvl4pPr>
            <a:lvl5pPr marL="2437318" indent="0">
              <a:lnSpc>
                <a:spcPts val="1800"/>
              </a:lnSpc>
              <a:buNone/>
              <a:defRPr sz="2000">
                <a:latin typeface="Gotham-MediumItalic" charset="0"/>
                <a:ea typeface="Gotham-MediumItalic" charset="0"/>
                <a:cs typeface="Gotham-MediumItalic" charset="0"/>
              </a:defRPr>
            </a:lvl5pPr>
          </a:lstStyle>
          <a:p>
            <a:pPr lvl="0"/>
            <a:endParaRPr lang="en-US"/>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84">
          <p15:clr>
            <a:srgbClr val="FBAE40"/>
          </p15:clr>
        </p15:guide>
        <p15:guide id="4" pos="7296">
          <p15:clr>
            <a:srgbClr val="FBAE40"/>
          </p15:clr>
        </p15:guide>
        <p15:guide id="5" orient="horz" pos="312">
          <p15:clr>
            <a:srgbClr val="FBAE40"/>
          </p15:clr>
        </p15:guide>
        <p15:guide id="6" orient="horz" pos="4152">
          <p15:clr>
            <a:srgbClr val="FBAE40"/>
          </p15:clr>
        </p15:guide>
        <p15:guide id="7" orient="horz" pos="768">
          <p15:clr>
            <a:srgbClr val="FBAE40"/>
          </p15:clr>
        </p15:guide>
        <p15:guide id="8" orient="horz" pos="3912">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2_Title Slide">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a:xfrm>
            <a:off x="8036560" y="0"/>
            <a:ext cx="4155440" cy="685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9486900" y="6504854"/>
            <a:ext cx="2405384" cy="107722"/>
          </a:xfrm>
          <a:prstGeom prst="rect">
            <a:avLst/>
          </a:prstGeom>
          <a:noFill/>
        </p:spPr>
        <p:txBody>
          <a:bodyPr wrap="square" lIns="0" tIns="0" rIns="0" bIns="0">
            <a:spAutoFit/>
          </a:bodyPr>
          <a:lstStyle/>
          <a:p>
            <a:pPr defTabSz="609315"/>
            <a:r>
              <a:rPr lang="en-US" sz="700">
                <a:solidFill>
                  <a:srgbClr val="313739"/>
                </a:solidFill>
                <a:latin typeface="Gotham-Light"/>
                <a:cs typeface="Museo 300"/>
              </a:rPr>
              <a:t>© Born Interactive, Proprietary and Confidential</a:t>
            </a:r>
          </a:p>
        </p:txBody>
      </p:sp>
      <p:sp>
        <p:nvSpPr>
          <p:cNvPr id="16" name="Title 1"/>
          <p:cNvSpPr>
            <a:spLocks noGrp="1"/>
          </p:cNvSpPr>
          <p:nvPr>
            <p:ph type="title"/>
          </p:nvPr>
        </p:nvSpPr>
        <p:spPr>
          <a:xfrm>
            <a:off x="609600" y="504655"/>
            <a:ext cx="10972800" cy="477122"/>
          </a:xfrm>
        </p:spPr>
        <p:txBody>
          <a:bodyPr lIns="0" tIns="0" rIns="0" bIns="0" anchor="t">
            <a:normAutofit/>
          </a:bodyPr>
          <a:lstStyle>
            <a:lvl1pPr>
              <a:defRPr sz="2400">
                <a:solidFill>
                  <a:srgbClr val="313739"/>
                </a:solidFill>
                <a:latin typeface="Gotham Bold" panose="02000803030000020004" pitchFamily="2" charset="0"/>
              </a:defRPr>
            </a:lvl1pPr>
          </a:lstStyle>
          <a:p>
            <a:r>
              <a:rPr lang="en-US"/>
              <a:t>Click to edit Master title style</a:t>
            </a:r>
          </a:p>
        </p:txBody>
      </p:sp>
      <p:sp>
        <p:nvSpPr>
          <p:cNvPr id="6" name="Text Placeholder 2"/>
          <p:cNvSpPr>
            <a:spLocks noGrp="1"/>
          </p:cNvSpPr>
          <p:nvPr>
            <p:ph type="body" sz="quarter" idx="10"/>
          </p:nvPr>
        </p:nvSpPr>
        <p:spPr>
          <a:xfrm>
            <a:off x="8514080" y="1219200"/>
            <a:ext cx="3068320" cy="4991100"/>
          </a:xfrm>
        </p:spPr>
        <p:txBody>
          <a:bodyPr lIns="0" tIns="0" rIns="0" bIns="0">
            <a:normAutofit/>
          </a:bodyPr>
          <a:lstStyle>
            <a:lvl1pPr marL="0" indent="0">
              <a:lnSpc>
                <a:spcPct val="100000"/>
              </a:lnSpc>
              <a:spcAft>
                <a:spcPts val="1200"/>
              </a:spcAft>
              <a:buNone/>
              <a:defRPr sz="2000">
                <a:latin typeface="Gotham-MediumItalic" charset="0"/>
                <a:ea typeface="Gotham-MediumItalic" charset="0"/>
                <a:cs typeface="Gotham-MediumItalic" charset="0"/>
              </a:defRPr>
            </a:lvl1pPr>
            <a:lvl2pPr marL="480268" indent="0">
              <a:lnSpc>
                <a:spcPts val="1800"/>
              </a:lnSpc>
              <a:buNone/>
              <a:defRPr sz="2000">
                <a:latin typeface="Gotham-MediumItalic" charset="0"/>
                <a:ea typeface="Gotham-MediumItalic" charset="0"/>
                <a:cs typeface="Gotham-MediumItalic" charset="0"/>
              </a:defRPr>
            </a:lvl2pPr>
            <a:lvl3pPr marL="960536" indent="0">
              <a:lnSpc>
                <a:spcPts val="1800"/>
              </a:lnSpc>
              <a:buNone/>
              <a:defRPr sz="2000">
                <a:latin typeface="Gotham-MediumItalic" charset="0"/>
                <a:ea typeface="Gotham-MediumItalic" charset="0"/>
                <a:cs typeface="Gotham-MediumItalic" charset="0"/>
              </a:defRPr>
            </a:lvl3pPr>
            <a:lvl4pPr marL="1827984" indent="0">
              <a:lnSpc>
                <a:spcPts val="1800"/>
              </a:lnSpc>
              <a:buNone/>
              <a:defRPr sz="2000">
                <a:latin typeface="Gotham-MediumItalic" charset="0"/>
                <a:ea typeface="Gotham-MediumItalic" charset="0"/>
                <a:cs typeface="Gotham-MediumItalic" charset="0"/>
              </a:defRPr>
            </a:lvl4pPr>
            <a:lvl5pPr marL="2437318" indent="0">
              <a:lnSpc>
                <a:spcPts val="1800"/>
              </a:lnSpc>
              <a:buNone/>
              <a:defRPr sz="2000">
                <a:latin typeface="Gotham-MediumItalic" charset="0"/>
                <a:ea typeface="Gotham-MediumItalic" charset="0"/>
                <a:cs typeface="Gotham-MediumItalic" charset="0"/>
              </a:defRPr>
            </a:lvl5pPr>
          </a:lstStyle>
          <a:p>
            <a:pPr lvl="0"/>
            <a:endParaRPr lang="en-US"/>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 y="6419755"/>
            <a:ext cx="2152127" cy="177416"/>
          </a:xfrm>
          <a:prstGeom prst="rect">
            <a:avLst/>
          </a:prstGeom>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84">
          <p15:clr>
            <a:srgbClr val="FBAE40"/>
          </p15:clr>
        </p15:guide>
        <p15:guide id="4" pos="7296">
          <p15:clr>
            <a:srgbClr val="FBAE40"/>
          </p15:clr>
        </p15:guide>
        <p15:guide id="5" orient="horz" pos="312">
          <p15:clr>
            <a:srgbClr val="FBAE40"/>
          </p15:clr>
        </p15:guide>
        <p15:guide id="6" orient="horz" pos="4152">
          <p15:clr>
            <a:srgbClr val="FBAE40"/>
          </p15:clr>
        </p15:guide>
        <p15:guide id="7" orient="horz" pos="768">
          <p15:clr>
            <a:srgbClr val="FBAE40"/>
          </p15:clr>
        </p15:guide>
        <p15:guide id="8" orient="horz" pos="3912">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8_Title Slide">
    <p:bg>
      <p:bgPr>
        <a:solidFill>
          <a:schemeClr val="bg1"/>
        </a:solidFill>
        <a:effectLst/>
      </p:bgPr>
    </p:bg>
    <p:spTree>
      <p:nvGrpSpPr>
        <p:cNvPr id="1" name=""/>
        <p:cNvGrpSpPr/>
        <p:nvPr/>
      </p:nvGrpSpPr>
      <p:grpSpPr>
        <a:xfrm>
          <a:off x="0" y="0"/>
          <a:ext cx="0" cy="0"/>
          <a:chOff x="0" y="0"/>
          <a:chExt cx="0" cy="0"/>
        </a:xfrm>
      </p:grpSpPr>
      <p:sp>
        <p:nvSpPr>
          <p:cNvPr id="10" name="Rectangle 9"/>
          <p:cNvSpPr/>
          <p:nvPr userDrawn="1"/>
        </p:nvSpPr>
        <p:spPr>
          <a:xfrm>
            <a:off x="9486900" y="6504854"/>
            <a:ext cx="2405384" cy="107722"/>
          </a:xfrm>
          <a:prstGeom prst="rect">
            <a:avLst/>
          </a:prstGeom>
          <a:noFill/>
        </p:spPr>
        <p:txBody>
          <a:bodyPr wrap="square" lIns="0" tIns="0" rIns="0" bIns="0">
            <a:spAutoFit/>
          </a:bodyPr>
          <a:lstStyle/>
          <a:p>
            <a:pPr defTabSz="609315"/>
            <a:r>
              <a:rPr lang="en-US" sz="700">
                <a:solidFill>
                  <a:srgbClr val="313739"/>
                </a:solidFill>
                <a:latin typeface="Gotham-Light"/>
                <a:cs typeface="Museo 300"/>
              </a:rPr>
              <a:t>© Born Interactive, Proprietary and Confidential</a:t>
            </a:r>
          </a:p>
        </p:txBody>
      </p:sp>
      <p:sp>
        <p:nvSpPr>
          <p:cNvPr id="16" name="Title 1"/>
          <p:cNvSpPr>
            <a:spLocks noGrp="1"/>
          </p:cNvSpPr>
          <p:nvPr>
            <p:ph type="title"/>
          </p:nvPr>
        </p:nvSpPr>
        <p:spPr>
          <a:xfrm>
            <a:off x="609600" y="504655"/>
            <a:ext cx="10972800" cy="477122"/>
          </a:xfrm>
        </p:spPr>
        <p:txBody>
          <a:bodyPr lIns="0" tIns="0" rIns="0" bIns="0" anchor="t">
            <a:normAutofit/>
          </a:bodyPr>
          <a:lstStyle>
            <a:lvl1pPr>
              <a:defRPr sz="2400">
                <a:solidFill>
                  <a:srgbClr val="313739"/>
                </a:solidFill>
                <a:latin typeface="Gotham Bold" panose="02000803030000020004" pitchFamily="2" charset="0"/>
              </a:defRPr>
            </a:lvl1pPr>
          </a:lstStyle>
          <a:p>
            <a:r>
              <a:rPr lang="en-US"/>
              <a:t>Click to edit Master title style</a:t>
            </a:r>
          </a:p>
        </p:txBody>
      </p:sp>
      <p:sp>
        <p:nvSpPr>
          <p:cNvPr id="5" name="Rectangle 4"/>
          <p:cNvSpPr/>
          <p:nvPr userDrawn="1"/>
        </p:nvSpPr>
        <p:spPr>
          <a:xfrm>
            <a:off x="609600" y="1367536"/>
            <a:ext cx="3325091" cy="89408"/>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userDrawn="1"/>
        </p:nvSpPr>
        <p:spPr>
          <a:xfrm>
            <a:off x="4433455" y="1367536"/>
            <a:ext cx="3325091" cy="89408"/>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userDrawn="1"/>
        </p:nvSpPr>
        <p:spPr>
          <a:xfrm>
            <a:off x="8257310" y="1367536"/>
            <a:ext cx="3325091" cy="89408"/>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 y="6419755"/>
            <a:ext cx="2152127" cy="177416"/>
          </a:xfrm>
          <a:prstGeom prst="rect">
            <a:avLst/>
          </a:prstGeom>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84">
          <p15:clr>
            <a:srgbClr val="FBAE40"/>
          </p15:clr>
        </p15:guide>
        <p15:guide id="4" pos="7296">
          <p15:clr>
            <a:srgbClr val="FBAE40"/>
          </p15:clr>
        </p15:guide>
        <p15:guide id="5" orient="horz" pos="312">
          <p15:clr>
            <a:srgbClr val="FBAE40"/>
          </p15:clr>
        </p15:guide>
        <p15:guide id="6" orient="horz" pos="4152">
          <p15:clr>
            <a:srgbClr val="FBAE40"/>
          </p15:clr>
        </p15:guide>
        <p15:guide id="7" pos="2483" userDrawn="1">
          <p15:clr>
            <a:srgbClr val="FBAE40"/>
          </p15:clr>
        </p15:guide>
        <p15:guide id="8" pos="2784" userDrawn="1">
          <p15:clr>
            <a:srgbClr val="FBAE40"/>
          </p15:clr>
        </p15:guide>
        <p15:guide id="9" pos="4896" userDrawn="1">
          <p15:clr>
            <a:srgbClr val="FBAE40"/>
          </p15:clr>
        </p15:guide>
        <p15:guide id="10" orient="horz" pos="768" userDrawn="1">
          <p15:clr>
            <a:srgbClr val="FBAE40"/>
          </p15:clr>
        </p15:guide>
        <p15:guide id="11" orient="horz" pos="3912"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5_Title Slide">
    <p:bg>
      <p:bgPr>
        <a:solidFill>
          <a:srgbClr val="00A9C6"/>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alphaModFix amt="27000"/>
            <a:extLst>
              <a:ext uri="{28A0092B-C50C-407E-A947-70E740481C1C}">
                <a14:useLocalDpi xmlns:a14="http://schemas.microsoft.com/office/drawing/2010/main"/>
              </a:ext>
            </a:extLst>
          </a:blip>
          <a:srcRect/>
          <a:stretch/>
        </p:blipFill>
        <p:spPr>
          <a:xfrm>
            <a:off x="1" y="0"/>
            <a:ext cx="12192000" cy="6858000"/>
          </a:xfrm>
          <a:prstGeom prst="rect">
            <a:avLst/>
          </a:prstGeom>
        </p:spPr>
      </p:pic>
      <p:pic>
        <p:nvPicPr>
          <p:cNvPr id="12" name="Picture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09600" y="6414360"/>
            <a:ext cx="2152127" cy="193928"/>
          </a:xfrm>
          <a:prstGeom prst="rect">
            <a:avLst/>
          </a:prstGeom>
        </p:spPr>
      </p:pic>
      <p:sp>
        <p:nvSpPr>
          <p:cNvPr id="10" name="Rectangle 9"/>
          <p:cNvSpPr/>
          <p:nvPr userDrawn="1"/>
        </p:nvSpPr>
        <p:spPr>
          <a:xfrm>
            <a:off x="9486900" y="6504854"/>
            <a:ext cx="2405384" cy="107722"/>
          </a:xfrm>
          <a:prstGeom prst="rect">
            <a:avLst/>
          </a:prstGeom>
          <a:noFill/>
        </p:spPr>
        <p:txBody>
          <a:bodyPr wrap="square" lIns="0" tIns="0" rIns="0" bIns="0">
            <a:spAutoFit/>
          </a:bodyPr>
          <a:lstStyle/>
          <a:p>
            <a:pPr defTabSz="609315"/>
            <a:r>
              <a:rPr lang="en-US" sz="700">
                <a:solidFill>
                  <a:schemeClr val="bg1"/>
                </a:solidFill>
                <a:latin typeface="Gotham-Light"/>
                <a:cs typeface="Museo 300"/>
              </a:rPr>
              <a:t>© Born Interactive, Proprietary and Confidential</a:t>
            </a:r>
          </a:p>
        </p:txBody>
      </p:sp>
      <p:sp>
        <p:nvSpPr>
          <p:cNvPr id="11" name="Rectangle 10"/>
          <p:cNvSpPr/>
          <p:nvPr userDrawn="1"/>
        </p:nvSpPr>
        <p:spPr>
          <a:xfrm>
            <a:off x="609601" y="1769196"/>
            <a:ext cx="2031999" cy="842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Subtitle 2"/>
          <p:cNvSpPr>
            <a:spLocks noGrp="1"/>
          </p:cNvSpPr>
          <p:nvPr>
            <p:ph type="subTitle" idx="1"/>
          </p:nvPr>
        </p:nvSpPr>
        <p:spPr>
          <a:xfrm>
            <a:off x="609600" y="3622662"/>
            <a:ext cx="6019123" cy="1465259"/>
          </a:xfrm>
        </p:spPr>
        <p:txBody>
          <a:bodyPr>
            <a:normAutofit/>
          </a:bodyPr>
          <a:lstStyle>
            <a:lvl1pPr marL="0" indent="0" algn="l">
              <a:buNone/>
              <a:defRPr sz="1600">
                <a:solidFill>
                  <a:srgbClr val="FFFFFF"/>
                </a:solidFill>
                <a:latin typeface="Gotham-Book"/>
              </a:defRPr>
            </a:lvl1pPr>
            <a:lvl2pPr marL="609315" indent="0" algn="ctr">
              <a:buNone/>
              <a:defRPr>
                <a:solidFill>
                  <a:schemeClr val="tx1">
                    <a:tint val="75000"/>
                  </a:schemeClr>
                </a:solidFill>
              </a:defRPr>
            </a:lvl2pPr>
            <a:lvl3pPr marL="1218660" indent="0" algn="ctr">
              <a:buNone/>
              <a:defRPr>
                <a:solidFill>
                  <a:schemeClr val="tx1">
                    <a:tint val="75000"/>
                  </a:schemeClr>
                </a:solidFill>
              </a:defRPr>
            </a:lvl3pPr>
            <a:lvl4pPr marL="1827984" indent="0" algn="ctr">
              <a:buNone/>
              <a:defRPr>
                <a:solidFill>
                  <a:schemeClr val="tx1">
                    <a:tint val="75000"/>
                  </a:schemeClr>
                </a:solidFill>
              </a:defRPr>
            </a:lvl4pPr>
            <a:lvl5pPr marL="2437318" indent="0" algn="ctr">
              <a:buNone/>
              <a:defRPr>
                <a:solidFill>
                  <a:schemeClr val="tx1">
                    <a:tint val="75000"/>
                  </a:schemeClr>
                </a:solidFill>
              </a:defRPr>
            </a:lvl5pPr>
            <a:lvl6pPr marL="3046632" indent="0" algn="ctr">
              <a:buNone/>
              <a:defRPr>
                <a:solidFill>
                  <a:schemeClr val="tx1">
                    <a:tint val="75000"/>
                  </a:schemeClr>
                </a:solidFill>
              </a:defRPr>
            </a:lvl6pPr>
            <a:lvl7pPr marL="3655947" indent="0" algn="ctr">
              <a:buNone/>
              <a:defRPr>
                <a:solidFill>
                  <a:schemeClr val="tx1">
                    <a:tint val="75000"/>
                  </a:schemeClr>
                </a:solidFill>
              </a:defRPr>
            </a:lvl7pPr>
            <a:lvl8pPr marL="4265280" indent="0" algn="ctr">
              <a:buNone/>
              <a:defRPr>
                <a:solidFill>
                  <a:schemeClr val="tx1">
                    <a:tint val="75000"/>
                  </a:schemeClr>
                </a:solidFill>
              </a:defRPr>
            </a:lvl8pPr>
            <a:lvl9pPr marL="4874605" indent="0" algn="ctr">
              <a:buNone/>
              <a:defRPr>
                <a:solidFill>
                  <a:schemeClr val="tx1">
                    <a:tint val="75000"/>
                  </a:schemeClr>
                </a:solidFill>
              </a:defRPr>
            </a:lvl9pPr>
          </a:lstStyle>
          <a:p>
            <a:r>
              <a:rPr lang="en-US"/>
              <a:t>Click to edit Master subtitle style</a:t>
            </a:r>
          </a:p>
        </p:txBody>
      </p:sp>
      <p:sp>
        <p:nvSpPr>
          <p:cNvPr id="9" name="Title 1"/>
          <p:cNvSpPr>
            <a:spLocks noGrp="1"/>
          </p:cNvSpPr>
          <p:nvPr>
            <p:ph type="ctrTitle"/>
          </p:nvPr>
        </p:nvSpPr>
        <p:spPr>
          <a:xfrm>
            <a:off x="609599" y="1853466"/>
            <a:ext cx="6019123" cy="1537434"/>
          </a:xfrm>
        </p:spPr>
        <p:txBody>
          <a:bodyPr lIns="0" tIns="0" rIns="0" bIns="0" anchor="t">
            <a:normAutofit/>
          </a:bodyPr>
          <a:lstStyle>
            <a:lvl1pPr>
              <a:defRPr sz="4500">
                <a:solidFill>
                  <a:schemeClr val="bg1"/>
                </a:solidFill>
                <a:latin typeface="Gotham Bold" panose="02000803030000020004" pitchFamily="2" charset="0"/>
              </a:defRPr>
            </a:lvl1pPr>
          </a:lstStyle>
          <a:p>
            <a:r>
              <a:rPr lang="en-US"/>
              <a:t>Click to edit Master title style</a:t>
            </a:r>
          </a:p>
        </p:txBody>
      </p:sp>
    </p:spTree>
  </p:cSld>
  <p:clrMapOvr>
    <a:masterClrMapping/>
  </p:clrMapOvr>
  <p:extLst>
    <p:ext uri="{DCECCB84-F9BA-43D5-87BE-67443E8EF086}">
      <p15:sldGuideLst xmlns:p15="http://schemas.microsoft.com/office/powerpoint/2012/main">
        <p15:guide id="1" orient="horz" pos="2136" userDrawn="1">
          <p15:clr>
            <a:srgbClr val="FBAE40"/>
          </p15:clr>
        </p15:guide>
        <p15:guide id="2" pos="3840">
          <p15:clr>
            <a:srgbClr val="FBAE40"/>
          </p15:clr>
        </p15:guide>
        <p15:guide id="3" pos="384">
          <p15:clr>
            <a:srgbClr val="FBAE40"/>
          </p15:clr>
        </p15:guide>
        <p15:guide id="4" pos="7296">
          <p15:clr>
            <a:srgbClr val="FBAE40"/>
          </p15:clr>
        </p15:guide>
        <p15:guide id="5" orient="horz" pos="312">
          <p15:clr>
            <a:srgbClr val="FBAE40"/>
          </p15:clr>
        </p15:guide>
        <p15:guide id="6" orient="horz" pos="4152">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3_Title Slide">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206829" y="174171"/>
            <a:ext cx="11778342" cy="6466113"/>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itle 1"/>
          <p:cNvSpPr>
            <a:spLocks noGrp="1"/>
          </p:cNvSpPr>
          <p:nvPr>
            <p:ph type="ctrTitle"/>
          </p:nvPr>
        </p:nvSpPr>
        <p:spPr>
          <a:xfrm>
            <a:off x="1262742" y="1232980"/>
            <a:ext cx="7652658" cy="4460249"/>
          </a:xfrm>
        </p:spPr>
        <p:txBody>
          <a:bodyPr lIns="0" tIns="0" rIns="0" bIns="0" anchor="t">
            <a:normAutofit/>
          </a:bodyPr>
          <a:lstStyle>
            <a:lvl1pPr>
              <a:defRPr sz="4000">
                <a:solidFill>
                  <a:schemeClr val="bg1"/>
                </a:solidFill>
                <a:latin typeface="Gotham Bold" panose="02000803030000020004" pitchFamily="2" charset="0"/>
              </a:defRPr>
            </a:lvl1pPr>
          </a:lstStyle>
          <a:p>
            <a:r>
              <a:rPr lang="en-US"/>
              <a:t>Click to edit Master title style</a:t>
            </a:r>
          </a:p>
        </p:txBody>
      </p:sp>
    </p:spTree>
  </p:cSld>
  <p:clrMapOvr>
    <a:masterClrMapping/>
  </p:clrMapOvr>
  <p:extLst>
    <p:ext uri="{DCECCB84-F9BA-43D5-87BE-67443E8EF086}">
      <p15:sldGuideLst xmlns:p15="http://schemas.microsoft.com/office/powerpoint/2012/main">
        <p15:guide id="1" orient="horz" pos="2136">
          <p15:clr>
            <a:srgbClr val="FBAE40"/>
          </p15:clr>
        </p15:guide>
        <p15:guide id="2" pos="3840">
          <p15:clr>
            <a:srgbClr val="FBAE40"/>
          </p15:clr>
        </p15:guide>
        <p15:guide id="3" pos="384">
          <p15:clr>
            <a:srgbClr val="FBAE40"/>
          </p15:clr>
        </p15:guide>
        <p15:guide id="4" pos="7296">
          <p15:clr>
            <a:srgbClr val="FBAE40"/>
          </p15:clr>
        </p15:guide>
        <p15:guide id="5" orient="horz" pos="312">
          <p15:clr>
            <a:srgbClr val="FBAE40"/>
          </p15:clr>
        </p15:guide>
        <p15:guide id="6" orient="horz" pos="415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252212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7_Title Slide">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206829" y="174171"/>
            <a:ext cx="11778342" cy="6466113"/>
          </a:xfrm>
          <a:prstGeom prst="rect">
            <a:avLst/>
          </a:prstGeom>
          <a:solidFill>
            <a:srgbClr val="00A9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itle 1"/>
          <p:cNvSpPr>
            <a:spLocks noGrp="1"/>
          </p:cNvSpPr>
          <p:nvPr>
            <p:ph type="ctrTitle"/>
          </p:nvPr>
        </p:nvSpPr>
        <p:spPr>
          <a:xfrm>
            <a:off x="1262742" y="1232980"/>
            <a:ext cx="7652658" cy="4460249"/>
          </a:xfrm>
        </p:spPr>
        <p:txBody>
          <a:bodyPr lIns="0" tIns="0" rIns="0" bIns="0" anchor="t">
            <a:normAutofit/>
          </a:bodyPr>
          <a:lstStyle>
            <a:lvl1pPr>
              <a:defRPr sz="4000">
                <a:solidFill>
                  <a:schemeClr val="bg1"/>
                </a:solidFill>
                <a:latin typeface="Gotham Bold" panose="02000803030000020004" pitchFamily="2" charset="0"/>
              </a:defRPr>
            </a:lvl1pPr>
          </a:lstStyle>
          <a:p>
            <a:r>
              <a:rPr lang="en-US"/>
              <a:t>Click to edit Master title style</a:t>
            </a:r>
          </a:p>
        </p:txBody>
      </p:sp>
    </p:spTree>
    <p:extLst>
      <p:ext uri="{BB962C8B-B14F-4D97-AF65-F5344CB8AC3E}">
        <p14:creationId xmlns:p14="http://schemas.microsoft.com/office/powerpoint/2010/main" val="709475990"/>
      </p:ext>
    </p:extLst>
  </p:cSld>
  <p:clrMapOvr>
    <a:masterClrMapping/>
  </p:clrMapOvr>
  <p:extLst>
    <p:ext uri="{DCECCB84-F9BA-43D5-87BE-67443E8EF086}">
      <p15:sldGuideLst xmlns:p15="http://schemas.microsoft.com/office/powerpoint/2012/main">
        <p15:guide id="1" orient="horz" pos="2136">
          <p15:clr>
            <a:srgbClr val="FBAE40"/>
          </p15:clr>
        </p15:guide>
        <p15:guide id="2" pos="3840">
          <p15:clr>
            <a:srgbClr val="FBAE40"/>
          </p15:clr>
        </p15:guide>
        <p15:guide id="3" pos="384">
          <p15:clr>
            <a:srgbClr val="FBAE40"/>
          </p15:clr>
        </p15:guide>
        <p15:guide id="4" pos="7296">
          <p15:clr>
            <a:srgbClr val="FBAE40"/>
          </p15:clr>
        </p15:guide>
        <p15:guide id="5" orient="horz" pos="312">
          <p15:clr>
            <a:srgbClr val="FBAE40"/>
          </p15:clr>
        </p15:guide>
        <p15:guide id="6" orient="horz" pos="4152">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6_Title Slide">
    <p:bg>
      <p:bgPr>
        <a:solidFill>
          <a:schemeClr val="bg1">
            <a:lumMod val="65000"/>
          </a:schemeClr>
        </a:solid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a:alphaModFix amt="32000"/>
            <a:extLst>
              <a:ext uri="{28A0092B-C50C-407E-A947-70E740481C1C}">
                <a14:useLocalDpi xmlns:a14="http://schemas.microsoft.com/office/drawing/2010/main"/>
              </a:ext>
            </a:extLst>
          </a:blip>
          <a:srcRect/>
          <a:stretch/>
        </p:blipFill>
        <p:spPr>
          <a:xfrm>
            <a:off x="0" y="0"/>
            <a:ext cx="12190547" cy="6858000"/>
          </a:xfrm>
          <a:prstGeom prst="rect">
            <a:avLst/>
          </a:prstGeom>
        </p:spPr>
      </p:pic>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09600" y="6414360"/>
            <a:ext cx="2152127" cy="193928"/>
          </a:xfrm>
          <a:prstGeom prst="rect">
            <a:avLst/>
          </a:prstGeom>
        </p:spPr>
      </p:pic>
      <p:sp>
        <p:nvSpPr>
          <p:cNvPr id="10" name="Rectangle 9"/>
          <p:cNvSpPr/>
          <p:nvPr userDrawn="1"/>
        </p:nvSpPr>
        <p:spPr>
          <a:xfrm>
            <a:off x="9486900" y="6504854"/>
            <a:ext cx="2405384" cy="107722"/>
          </a:xfrm>
          <a:prstGeom prst="rect">
            <a:avLst/>
          </a:prstGeom>
          <a:noFill/>
        </p:spPr>
        <p:txBody>
          <a:bodyPr wrap="square" lIns="0" tIns="0" rIns="0" bIns="0">
            <a:spAutoFit/>
          </a:bodyPr>
          <a:lstStyle/>
          <a:p>
            <a:pPr defTabSz="609315"/>
            <a:r>
              <a:rPr lang="en-US" sz="700">
                <a:solidFill>
                  <a:schemeClr val="bg1"/>
                </a:solidFill>
                <a:latin typeface="Gotham-Light"/>
                <a:cs typeface="Museo 300"/>
              </a:rPr>
              <a:t>© Born Interactive, Proprietary and Confidential</a:t>
            </a:r>
          </a:p>
        </p:txBody>
      </p:sp>
      <p:sp>
        <p:nvSpPr>
          <p:cNvPr id="14" name="Rectangle 13"/>
          <p:cNvSpPr/>
          <p:nvPr userDrawn="1"/>
        </p:nvSpPr>
        <p:spPr>
          <a:xfrm>
            <a:off x="609601" y="1769196"/>
            <a:ext cx="2031999" cy="842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Subtitle 2"/>
          <p:cNvSpPr>
            <a:spLocks noGrp="1"/>
          </p:cNvSpPr>
          <p:nvPr>
            <p:ph type="subTitle" idx="1"/>
          </p:nvPr>
        </p:nvSpPr>
        <p:spPr>
          <a:xfrm>
            <a:off x="609600" y="3622662"/>
            <a:ext cx="6019123" cy="1465259"/>
          </a:xfrm>
        </p:spPr>
        <p:txBody>
          <a:bodyPr>
            <a:normAutofit/>
          </a:bodyPr>
          <a:lstStyle>
            <a:lvl1pPr marL="0" indent="0" algn="l">
              <a:buNone/>
              <a:defRPr sz="1600">
                <a:solidFill>
                  <a:srgbClr val="FFFFFF"/>
                </a:solidFill>
                <a:latin typeface="Gotham-Book"/>
              </a:defRPr>
            </a:lvl1pPr>
            <a:lvl2pPr marL="609315" indent="0" algn="ctr">
              <a:buNone/>
              <a:defRPr>
                <a:solidFill>
                  <a:schemeClr val="tx1">
                    <a:tint val="75000"/>
                  </a:schemeClr>
                </a:solidFill>
              </a:defRPr>
            </a:lvl2pPr>
            <a:lvl3pPr marL="1218660" indent="0" algn="ctr">
              <a:buNone/>
              <a:defRPr>
                <a:solidFill>
                  <a:schemeClr val="tx1">
                    <a:tint val="75000"/>
                  </a:schemeClr>
                </a:solidFill>
              </a:defRPr>
            </a:lvl3pPr>
            <a:lvl4pPr marL="1827984" indent="0" algn="ctr">
              <a:buNone/>
              <a:defRPr>
                <a:solidFill>
                  <a:schemeClr val="tx1">
                    <a:tint val="75000"/>
                  </a:schemeClr>
                </a:solidFill>
              </a:defRPr>
            </a:lvl4pPr>
            <a:lvl5pPr marL="2437318" indent="0" algn="ctr">
              <a:buNone/>
              <a:defRPr>
                <a:solidFill>
                  <a:schemeClr val="tx1">
                    <a:tint val="75000"/>
                  </a:schemeClr>
                </a:solidFill>
              </a:defRPr>
            </a:lvl5pPr>
            <a:lvl6pPr marL="3046632" indent="0" algn="ctr">
              <a:buNone/>
              <a:defRPr>
                <a:solidFill>
                  <a:schemeClr val="tx1">
                    <a:tint val="75000"/>
                  </a:schemeClr>
                </a:solidFill>
              </a:defRPr>
            </a:lvl6pPr>
            <a:lvl7pPr marL="3655947" indent="0" algn="ctr">
              <a:buNone/>
              <a:defRPr>
                <a:solidFill>
                  <a:schemeClr val="tx1">
                    <a:tint val="75000"/>
                  </a:schemeClr>
                </a:solidFill>
              </a:defRPr>
            </a:lvl7pPr>
            <a:lvl8pPr marL="4265280" indent="0" algn="ctr">
              <a:buNone/>
              <a:defRPr>
                <a:solidFill>
                  <a:schemeClr val="tx1">
                    <a:tint val="75000"/>
                  </a:schemeClr>
                </a:solidFill>
              </a:defRPr>
            </a:lvl8pPr>
            <a:lvl9pPr marL="4874605" indent="0" algn="ctr">
              <a:buNone/>
              <a:defRPr>
                <a:solidFill>
                  <a:schemeClr val="tx1">
                    <a:tint val="75000"/>
                  </a:schemeClr>
                </a:solidFill>
              </a:defRPr>
            </a:lvl9pPr>
          </a:lstStyle>
          <a:p>
            <a:r>
              <a:rPr lang="en-US"/>
              <a:t>Click to edit Master subtitle style</a:t>
            </a:r>
          </a:p>
        </p:txBody>
      </p:sp>
      <p:sp>
        <p:nvSpPr>
          <p:cNvPr id="18" name="Title 1"/>
          <p:cNvSpPr>
            <a:spLocks noGrp="1"/>
          </p:cNvSpPr>
          <p:nvPr>
            <p:ph type="ctrTitle"/>
          </p:nvPr>
        </p:nvSpPr>
        <p:spPr>
          <a:xfrm>
            <a:off x="609599" y="1853466"/>
            <a:ext cx="6019123" cy="1537434"/>
          </a:xfrm>
        </p:spPr>
        <p:txBody>
          <a:bodyPr lIns="0" tIns="0" rIns="0" bIns="0" anchor="t">
            <a:normAutofit/>
          </a:bodyPr>
          <a:lstStyle>
            <a:lvl1pPr>
              <a:defRPr sz="4500">
                <a:solidFill>
                  <a:schemeClr val="bg1"/>
                </a:solidFill>
                <a:latin typeface="Gotham Bold" panose="02000803030000020004" pitchFamily="2" charset="0"/>
              </a:defRPr>
            </a:lvl1pPr>
          </a:lstStyle>
          <a:p>
            <a:r>
              <a:rPr lang="en-US"/>
              <a:t>Click to edit Master title style</a:t>
            </a:r>
          </a:p>
        </p:txBody>
      </p:sp>
    </p:spTree>
  </p:cSld>
  <p:clrMapOvr>
    <a:masterClrMapping/>
  </p:clrMapOvr>
  <p:extLst>
    <p:ext uri="{DCECCB84-F9BA-43D5-87BE-67443E8EF086}">
      <p15:sldGuideLst xmlns:p15="http://schemas.microsoft.com/office/powerpoint/2012/main">
        <p15:guide id="1" orient="horz" pos="2136">
          <p15:clr>
            <a:srgbClr val="FBAE40"/>
          </p15:clr>
        </p15:guide>
        <p15:guide id="2" pos="3840">
          <p15:clr>
            <a:srgbClr val="FBAE40"/>
          </p15:clr>
        </p15:guide>
        <p15:guide id="3" pos="384">
          <p15:clr>
            <a:srgbClr val="FBAE40"/>
          </p15:clr>
        </p15:guide>
        <p15:guide id="4" pos="7296">
          <p15:clr>
            <a:srgbClr val="FBAE40"/>
          </p15:clr>
        </p15:guide>
        <p15:guide id="5" orient="horz" pos="312">
          <p15:clr>
            <a:srgbClr val="FBAE40"/>
          </p15:clr>
        </p15:guide>
        <p15:guide id="6" orient="horz" pos="4152">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9_Title Slide">
    <p:bg>
      <p:bgPr>
        <a:solidFill>
          <a:srgbClr val="313739"/>
        </a:solidFill>
        <a:effectLst/>
      </p:bgPr>
    </p:bg>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918302" y="762000"/>
            <a:ext cx="4611278" cy="669454"/>
          </a:xfrm>
          <a:noFill/>
          <a:effectLst/>
        </p:spPr>
        <p:txBody>
          <a:bodyPr lIns="0" tIns="0" rIns="0" bIns="0" anchor="b" anchorCtr="0">
            <a:normAutofit/>
          </a:bodyPr>
          <a:lstStyle>
            <a:lvl1pPr>
              <a:defRPr sz="4500" b="0" i="0">
                <a:solidFill>
                  <a:schemeClr val="bg1"/>
                </a:solidFill>
                <a:effectLst/>
                <a:latin typeface="Gotham Bold" panose="02000803030000020004" pitchFamily="2" charset="0"/>
                <a:cs typeface="Gotham Bold" panose="02000803030000020004" pitchFamily="2" charset="0"/>
              </a:defRPr>
            </a:lvl1pPr>
          </a:lstStyle>
          <a:p>
            <a:r>
              <a:rPr lang="en-US"/>
              <a:t>Thank You</a:t>
            </a:r>
          </a:p>
        </p:txBody>
      </p:sp>
      <p:sp>
        <p:nvSpPr>
          <p:cNvPr id="23" name="Text Placeholder 22"/>
          <p:cNvSpPr>
            <a:spLocks noGrp="1"/>
          </p:cNvSpPr>
          <p:nvPr>
            <p:ph type="body" sz="quarter" idx="11" hasCustomPrompt="1"/>
          </p:nvPr>
        </p:nvSpPr>
        <p:spPr>
          <a:xfrm>
            <a:off x="914400" y="4753711"/>
            <a:ext cx="4613275" cy="1836297"/>
          </a:xfrm>
          <a:noFill/>
          <a:effectLst/>
        </p:spPr>
        <p:txBody>
          <a:bodyPr lIns="0" tIns="0" rIns="0" bIns="0">
            <a:normAutofit/>
          </a:bodyPr>
          <a:lstStyle>
            <a:lvl1pPr marL="0" indent="0">
              <a:buNone/>
              <a:defRPr sz="1200">
                <a:solidFill>
                  <a:schemeClr val="bg1"/>
                </a:solidFill>
                <a:effectLst/>
              </a:defRPr>
            </a:lvl1pPr>
          </a:lstStyle>
          <a:p>
            <a:pPr lvl="0"/>
            <a:r>
              <a:rPr lang="en-US"/>
              <a:t>Click here to add subtitle</a:t>
            </a:r>
          </a:p>
        </p:txBody>
      </p:sp>
      <p:sp>
        <p:nvSpPr>
          <p:cNvPr id="26" name="Rectangle 25"/>
          <p:cNvSpPr/>
          <p:nvPr userDrawn="1"/>
        </p:nvSpPr>
        <p:spPr>
          <a:xfrm>
            <a:off x="917305" y="1431454"/>
            <a:ext cx="2390182" cy="169411"/>
          </a:xfrm>
          <a:prstGeom prst="rect">
            <a:avLst/>
          </a:prstGeom>
          <a:solidFill>
            <a:srgbClr val="00A9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10" name="Rectangle 9"/>
          <p:cNvSpPr/>
          <p:nvPr userDrawn="1"/>
        </p:nvSpPr>
        <p:spPr>
          <a:xfrm>
            <a:off x="9456822" y="6482287"/>
            <a:ext cx="2405384" cy="107722"/>
          </a:xfrm>
          <a:prstGeom prst="rect">
            <a:avLst/>
          </a:prstGeom>
          <a:noFill/>
        </p:spPr>
        <p:txBody>
          <a:bodyPr wrap="square" lIns="0" tIns="0" rIns="0" bIns="0">
            <a:spAutoFit/>
          </a:bodyPr>
          <a:lstStyle/>
          <a:p>
            <a:pPr defTabSz="609315"/>
            <a:r>
              <a:rPr lang="en-US" sz="700">
                <a:solidFill>
                  <a:schemeClr val="bg1"/>
                </a:solidFill>
                <a:latin typeface="Gotham-Light"/>
                <a:cs typeface="Museo 300"/>
              </a:rPr>
              <a:t>© Born Interactive, Proprietary and Confidential</a:t>
            </a:r>
          </a:p>
        </p:txBody>
      </p:sp>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777045" y="762000"/>
            <a:ext cx="3805355" cy="342900"/>
          </a:xfrm>
          <a:prstGeom prst="rect">
            <a:avLst/>
          </a:prstGeom>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84">
          <p15:clr>
            <a:srgbClr val="FBAE40"/>
          </p15:clr>
        </p15:guide>
        <p15:guide id="4" pos="7296">
          <p15:clr>
            <a:srgbClr val="FBAE40"/>
          </p15:clr>
        </p15:guide>
        <p15:guide id="5" orient="horz" pos="312">
          <p15:clr>
            <a:srgbClr val="FBAE40"/>
          </p15:clr>
        </p15:guide>
        <p15:guide id="6" orient="horz" pos="4152">
          <p15:clr>
            <a:srgbClr val="FBAE40"/>
          </p15:clr>
        </p15:guide>
        <p15:guide id="7" pos="576">
          <p15:clr>
            <a:srgbClr val="FBAE40"/>
          </p15:clr>
        </p15:guide>
        <p15:guide id="8" orient="horz" pos="480">
          <p15:clr>
            <a:srgbClr val="FBAE40"/>
          </p15:clr>
        </p15:guide>
        <p15:guide id="9" orient="horz" pos="396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lvl1pPr>
              <a:defRPr sz="2700">
                <a:solidFill>
                  <a:schemeClr val="tx1"/>
                </a:solidFill>
                <a:latin typeface="Gotham-Bold"/>
              </a:defRPr>
            </a:lvl1pPr>
          </a:lstStyle>
          <a:p>
            <a:r>
              <a:rPr lang="en-US"/>
              <a:t>Click to edit Master title style</a:t>
            </a:r>
          </a:p>
        </p:txBody>
      </p:sp>
      <p:sp>
        <p:nvSpPr>
          <p:cNvPr id="3" name="Content Placeholder 2"/>
          <p:cNvSpPr>
            <a:spLocks noGrp="1"/>
          </p:cNvSpPr>
          <p:nvPr>
            <p:ph idx="1"/>
          </p:nvPr>
        </p:nvSpPr>
        <p:spPr>
          <a:xfrm>
            <a:off x="609600" y="1284855"/>
            <a:ext cx="10972800" cy="4840801"/>
          </a:xfrm>
        </p:spPr>
        <p:txBody>
          <a:bodyPr>
            <a:normAutofit/>
          </a:bodyPr>
          <a:lstStyle>
            <a:lvl1pPr>
              <a:defRPr sz="1900">
                <a:latin typeface="Gotham-Book"/>
              </a:defRPr>
            </a:lvl1pPr>
            <a:lvl2pPr>
              <a:defRPr sz="1900">
                <a:latin typeface="Gotham-Book"/>
              </a:defRPr>
            </a:lvl2pPr>
            <a:lvl3pPr>
              <a:defRPr sz="1900">
                <a:latin typeface="Gotham-Book"/>
              </a:defRPr>
            </a:lvl3pPr>
            <a:lvl4pPr>
              <a:defRPr sz="1900">
                <a:latin typeface="Gotham-Book"/>
              </a:defRPr>
            </a:lvl4pPr>
            <a:lvl5pPr>
              <a:defRPr sz="1900">
                <a:latin typeface="Gotham-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09600" y="6467802"/>
            <a:ext cx="2319337" cy="208995"/>
          </a:xfrm>
          <a:prstGeom prst="rect">
            <a:avLst/>
          </a:prstGeom>
        </p:spPr>
      </p:pic>
      <p:sp>
        <p:nvSpPr>
          <p:cNvPr id="8" name="Rectangle 7"/>
          <p:cNvSpPr/>
          <p:nvPr userDrawn="1"/>
        </p:nvSpPr>
        <p:spPr>
          <a:xfrm rot="16200000">
            <a:off x="9043975" y="3709379"/>
            <a:ext cx="6096000" cy="253912"/>
          </a:xfrm>
          <a:prstGeom prst="rect">
            <a:avLst/>
          </a:prstGeom>
        </p:spPr>
        <p:txBody>
          <a:bodyPr lIns="91406" tIns="45718" rIns="91406" bIns="45718">
            <a:spAutoFit/>
          </a:bodyPr>
          <a:lstStyle/>
          <a:p>
            <a:pPr defTabSz="609315"/>
            <a:r>
              <a:rPr lang="en-US" sz="1050">
                <a:solidFill>
                  <a:srgbClr val="313739"/>
                </a:solidFill>
                <a:latin typeface="Gotham-Light"/>
                <a:cs typeface="Museo 300"/>
              </a:rPr>
              <a:t>© Born Interactive, Proprietary and Confidential</a:t>
            </a:r>
          </a:p>
        </p:txBody>
      </p:sp>
    </p:spTree>
    <p:extLst>
      <p:ext uri="{BB962C8B-B14F-4D97-AF65-F5344CB8AC3E}">
        <p14:creationId xmlns:p14="http://schemas.microsoft.com/office/powerpoint/2010/main" val="2273806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1_Title Slide">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6096000" y="0"/>
            <a:ext cx="6096000" cy="685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9486900" y="6504854"/>
            <a:ext cx="2405384" cy="107722"/>
          </a:xfrm>
          <a:prstGeom prst="rect">
            <a:avLst/>
          </a:prstGeom>
          <a:noFill/>
        </p:spPr>
        <p:txBody>
          <a:bodyPr wrap="square" lIns="0" tIns="0" rIns="0" bIns="0">
            <a:spAutoFit/>
          </a:bodyPr>
          <a:lstStyle/>
          <a:p>
            <a:pPr defTabSz="609315"/>
            <a:r>
              <a:rPr lang="en-US" sz="700">
                <a:solidFill>
                  <a:srgbClr val="313739"/>
                </a:solidFill>
                <a:latin typeface="Gotham-Light"/>
                <a:cs typeface="Museo 300"/>
              </a:rPr>
              <a:t>© Born Interactive, Proprietary and Confidential</a:t>
            </a:r>
          </a:p>
        </p:txBody>
      </p:sp>
      <p:sp>
        <p:nvSpPr>
          <p:cNvPr id="16" name="Title 1"/>
          <p:cNvSpPr>
            <a:spLocks noGrp="1"/>
          </p:cNvSpPr>
          <p:nvPr>
            <p:ph type="title"/>
          </p:nvPr>
        </p:nvSpPr>
        <p:spPr>
          <a:xfrm>
            <a:off x="609600" y="1690030"/>
            <a:ext cx="3566160" cy="1051560"/>
          </a:xfrm>
        </p:spPr>
        <p:txBody>
          <a:bodyPr lIns="0" tIns="0" rIns="0" bIns="0" anchor="t" anchorCtr="0">
            <a:normAutofit/>
          </a:bodyPr>
          <a:lstStyle>
            <a:lvl1pPr>
              <a:defRPr sz="3400">
                <a:solidFill>
                  <a:srgbClr val="313739"/>
                </a:solidFill>
                <a:latin typeface="Gotham Bold" panose="02000803030000020004" pitchFamily="2" charset="0"/>
              </a:defRPr>
            </a:lvl1pPr>
          </a:lstStyle>
          <a:p>
            <a:r>
              <a:rPr lang="en-US"/>
              <a:t>Click to edit Master title style</a:t>
            </a:r>
          </a:p>
        </p:txBody>
      </p:sp>
      <p:sp>
        <p:nvSpPr>
          <p:cNvPr id="6" name="Rectangle 5"/>
          <p:cNvSpPr/>
          <p:nvPr userDrawn="1"/>
        </p:nvSpPr>
        <p:spPr>
          <a:xfrm>
            <a:off x="609600" y="1496990"/>
            <a:ext cx="1412240" cy="72225"/>
          </a:xfrm>
          <a:prstGeom prst="rect">
            <a:avLst/>
          </a:prstGeom>
          <a:solidFill>
            <a:srgbClr val="00A9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0"/>
          </p:nvPr>
        </p:nvSpPr>
        <p:spPr>
          <a:xfrm>
            <a:off x="6654800" y="1496990"/>
            <a:ext cx="4927600" cy="3676650"/>
          </a:xfrm>
        </p:spPr>
        <p:txBody>
          <a:bodyPr lIns="0" tIns="0" rIns="0" bIns="0">
            <a:normAutofit/>
          </a:bodyPr>
          <a:lstStyle>
            <a:lvl1pPr marL="0" indent="0">
              <a:lnSpc>
                <a:spcPts val="1800"/>
              </a:lnSpc>
              <a:buNone/>
              <a:defRPr sz="1400"/>
            </a:lvl1pPr>
            <a:lvl2pPr marL="480268" indent="0">
              <a:lnSpc>
                <a:spcPts val="1800"/>
              </a:lnSpc>
              <a:buNone/>
              <a:defRPr sz="1400"/>
            </a:lvl2pPr>
            <a:lvl3pPr marL="960536" indent="0">
              <a:lnSpc>
                <a:spcPts val="1800"/>
              </a:lnSpc>
              <a:buNone/>
              <a:defRPr sz="1400"/>
            </a:lvl3pPr>
            <a:lvl4pPr marL="1827984" indent="0">
              <a:lnSpc>
                <a:spcPts val="1800"/>
              </a:lnSpc>
              <a:buNone/>
              <a:defRPr sz="1400"/>
            </a:lvl4pPr>
            <a:lvl5pPr marL="2437318" indent="0">
              <a:lnSpc>
                <a:spcPts val="1800"/>
              </a:lnSpc>
              <a:buNone/>
              <a:defRPr sz="1400"/>
            </a:lvl5pPr>
          </a:lstStyle>
          <a:p>
            <a:pPr lvl="0"/>
            <a:r>
              <a:rPr lang="en-US"/>
              <a:t>Click to edit Master text styles</a:t>
            </a:r>
          </a:p>
          <a:p>
            <a:pPr lvl="1"/>
            <a:r>
              <a:rPr lang="en-US"/>
              <a:t>Second level</a:t>
            </a:r>
          </a:p>
          <a:p>
            <a:pPr lvl="2"/>
            <a:r>
              <a:rPr lang="en-US"/>
              <a:t>a</a:t>
            </a:r>
          </a:p>
          <a:p>
            <a:pPr lvl="3"/>
            <a:r>
              <a:rPr lang="en-US"/>
              <a:t>Fourth level</a:t>
            </a:r>
          </a:p>
          <a:p>
            <a:pPr lvl="4"/>
            <a:r>
              <a:rPr lang="en-US"/>
              <a:t>Fifth level</a:t>
            </a: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 y="6419755"/>
            <a:ext cx="2152127" cy="177416"/>
          </a:xfrm>
          <a:prstGeom prst="rect">
            <a:avLst/>
          </a:prstGeom>
        </p:spPr>
      </p:pic>
    </p:spTree>
    <p:extLst>
      <p:ext uri="{BB962C8B-B14F-4D97-AF65-F5344CB8AC3E}">
        <p14:creationId xmlns:p14="http://schemas.microsoft.com/office/powerpoint/2010/main" val="3011913765"/>
      </p:ext>
    </p:extLst>
  </p:cSld>
  <p:clrMapOvr>
    <a:masterClrMapping/>
  </p:clrMapOvr>
  <p:extLst>
    <p:ext uri="{DCECCB84-F9BA-43D5-87BE-67443E8EF086}">
      <p15:sldGuideLst xmlns:p15="http://schemas.microsoft.com/office/powerpoint/2012/main">
        <p15:guide id="1" orient="horz" pos="2184">
          <p15:clr>
            <a:srgbClr val="FBAE40"/>
          </p15:clr>
        </p15:guide>
        <p15:guide id="2" pos="3840">
          <p15:clr>
            <a:srgbClr val="FBAE40"/>
          </p15:clr>
        </p15:guide>
        <p15:guide id="3" pos="384">
          <p15:clr>
            <a:srgbClr val="FBAE40"/>
          </p15:clr>
        </p15:guide>
        <p15:guide id="4" pos="7296">
          <p15:clr>
            <a:srgbClr val="FBAE40"/>
          </p15:clr>
        </p15:guide>
        <p15:guide id="5" orient="horz" pos="312">
          <p15:clr>
            <a:srgbClr val="FBAE40"/>
          </p15:clr>
        </p15:guide>
        <p15:guide id="6" orient="horz" pos="415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8_Title Slide">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6096000" y="0"/>
            <a:ext cx="6096000" cy="685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9486900" y="6504854"/>
            <a:ext cx="2405384" cy="107722"/>
          </a:xfrm>
          <a:prstGeom prst="rect">
            <a:avLst/>
          </a:prstGeom>
          <a:noFill/>
        </p:spPr>
        <p:txBody>
          <a:bodyPr wrap="square" lIns="0" tIns="0" rIns="0" bIns="0">
            <a:spAutoFit/>
          </a:bodyPr>
          <a:lstStyle/>
          <a:p>
            <a:pPr defTabSz="609315"/>
            <a:r>
              <a:rPr lang="en-US" sz="700">
                <a:solidFill>
                  <a:srgbClr val="313739"/>
                </a:solidFill>
                <a:latin typeface="Gotham-Light"/>
                <a:cs typeface="Museo 300"/>
              </a:rPr>
              <a:t>© Born Interactive, Proprietary and Confidential</a:t>
            </a:r>
          </a:p>
        </p:txBody>
      </p:sp>
      <p:sp>
        <p:nvSpPr>
          <p:cNvPr id="16" name="Title 1"/>
          <p:cNvSpPr>
            <a:spLocks noGrp="1"/>
          </p:cNvSpPr>
          <p:nvPr>
            <p:ph type="title"/>
          </p:nvPr>
        </p:nvSpPr>
        <p:spPr>
          <a:xfrm>
            <a:off x="609600" y="1690030"/>
            <a:ext cx="3566160" cy="1051560"/>
          </a:xfrm>
        </p:spPr>
        <p:txBody>
          <a:bodyPr lIns="0" tIns="0" rIns="0" bIns="0" anchor="t" anchorCtr="0">
            <a:normAutofit/>
          </a:bodyPr>
          <a:lstStyle>
            <a:lvl1pPr>
              <a:defRPr sz="3400">
                <a:solidFill>
                  <a:srgbClr val="313739"/>
                </a:solidFill>
                <a:latin typeface="Gotham Bold" panose="02000803030000020004" pitchFamily="2" charset="0"/>
              </a:defRPr>
            </a:lvl1pPr>
          </a:lstStyle>
          <a:p>
            <a:r>
              <a:rPr lang="en-US"/>
              <a:t>Click to edit Master title style</a:t>
            </a:r>
          </a:p>
        </p:txBody>
      </p:sp>
      <p:sp>
        <p:nvSpPr>
          <p:cNvPr id="6" name="Rectangle 5"/>
          <p:cNvSpPr/>
          <p:nvPr userDrawn="1"/>
        </p:nvSpPr>
        <p:spPr>
          <a:xfrm>
            <a:off x="609600" y="1496990"/>
            <a:ext cx="1412240" cy="72225"/>
          </a:xfrm>
          <a:prstGeom prst="rect">
            <a:avLst/>
          </a:prstGeom>
          <a:solidFill>
            <a:srgbClr val="00A9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0"/>
          </p:nvPr>
        </p:nvSpPr>
        <p:spPr>
          <a:xfrm>
            <a:off x="6654800" y="1496990"/>
            <a:ext cx="4927600" cy="3676650"/>
          </a:xfrm>
        </p:spPr>
        <p:txBody>
          <a:bodyPr lIns="0" tIns="0" rIns="0" bIns="0">
            <a:normAutofit/>
          </a:bodyPr>
          <a:lstStyle>
            <a:lvl1pPr marL="0" indent="0">
              <a:lnSpc>
                <a:spcPts val="1800"/>
              </a:lnSpc>
              <a:buNone/>
              <a:defRPr sz="1400"/>
            </a:lvl1pPr>
            <a:lvl2pPr marL="480268" indent="0">
              <a:lnSpc>
                <a:spcPts val="1800"/>
              </a:lnSpc>
              <a:buNone/>
              <a:defRPr sz="1400"/>
            </a:lvl2pPr>
            <a:lvl3pPr marL="960536" indent="0">
              <a:lnSpc>
                <a:spcPts val="1800"/>
              </a:lnSpc>
              <a:buNone/>
              <a:defRPr sz="1400"/>
            </a:lvl3pPr>
            <a:lvl4pPr marL="1827984" indent="0">
              <a:lnSpc>
                <a:spcPts val="1800"/>
              </a:lnSpc>
              <a:buNone/>
              <a:defRPr sz="1400"/>
            </a:lvl4pPr>
            <a:lvl5pPr marL="2437318" indent="0">
              <a:lnSpc>
                <a:spcPts val="1800"/>
              </a:lnSpc>
              <a:buNone/>
              <a:defRPr sz="1400"/>
            </a:lvl5pPr>
          </a:lstStyle>
          <a:p>
            <a:pPr lvl="0"/>
            <a:r>
              <a:rPr lang="en-US"/>
              <a:t>Click to edit Master text styles</a:t>
            </a:r>
          </a:p>
          <a:p>
            <a:pPr lvl="1"/>
            <a:r>
              <a:rPr lang="en-US"/>
              <a:t>Second level</a:t>
            </a:r>
          </a:p>
          <a:p>
            <a:pPr lvl="2"/>
            <a:r>
              <a:rPr lang="en-US"/>
              <a:t>a</a:t>
            </a:r>
          </a:p>
          <a:p>
            <a:pPr lvl="3"/>
            <a:r>
              <a:rPr lang="en-US"/>
              <a:t>Fourth level</a:t>
            </a:r>
          </a:p>
          <a:p>
            <a:pPr lvl="4"/>
            <a:r>
              <a:rPr lang="en-US"/>
              <a:t>Fifth level</a:t>
            </a: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 y="6419755"/>
            <a:ext cx="2152127" cy="177416"/>
          </a:xfrm>
          <a:prstGeom prst="rect">
            <a:avLst/>
          </a:prstGeom>
        </p:spPr>
      </p:pic>
      <p:sp>
        <p:nvSpPr>
          <p:cNvPr id="8" name="Text Placeholder 2">
            <a:extLst>
              <a:ext uri="{FF2B5EF4-FFF2-40B4-BE49-F238E27FC236}">
                <a16:creationId xmlns:a16="http://schemas.microsoft.com/office/drawing/2014/main" id="{4862F863-474D-9748-BAB9-9AD7F25694AB}"/>
              </a:ext>
            </a:extLst>
          </p:cNvPr>
          <p:cNvSpPr>
            <a:spLocks noGrp="1"/>
          </p:cNvSpPr>
          <p:nvPr>
            <p:ph type="body" sz="quarter" idx="11"/>
          </p:nvPr>
        </p:nvSpPr>
        <p:spPr>
          <a:xfrm>
            <a:off x="609600" y="3429000"/>
            <a:ext cx="4968240" cy="2781300"/>
          </a:xfrm>
        </p:spPr>
        <p:txBody>
          <a:bodyPr lIns="0" tIns="0" rIns="0" bIns="0">
            <a:normAutofit/>
          </a:bodyPr>
          <a:lstStyle>
            <a:lvl1pPr marL="0" indent="0">
              <a:lnSpc>
                <a:spcPts val="1800"/>
              </a:lnSpc>
              <a:spcAft>
                <a:spcPts val="600"/>
              </a:spcAft>
              <a:buNone/>
              <a:defRPr sz="1400"/>
            </a:lvl1pPr>
            <a:lvl2pPr marL="480268" indent="0">
              <a:lnSpc>
                <a:spcPts val="1800"/>
              </a:lnSpc>
              <a:spcAft>
                <a:spcPts val="600"/>
              </a:spcAft>
              <a:buNone/>
              <a:defRPr sz="1400"/>
            </a:lvl2pPr>
            <a:lvl3pPr marL="960536" indent="0">
              <a:lnSpc>
                <a:spcPts val="1800"/>
              </a:lnSpc>
              <a:spcAft>
                <a:spcPts val="600"/>
              </a:spcAft>
              <a:buNone/>
              <a:defRPr sz="1400"/>
            </a:lvl3pPr>
            <a:lvl4pPr marL="1827984" indent="0">
              <a:lnSpc>
                <a:spcPts val="1800"/>
              </a:lnSpc>
              <a:spcAft>
                <a:spcPts val="600"/>
              </a:spcAft>
              <a:buNone/>
              <a:defRPr sz="1400"/>
            </a:lvl4pPr>
            <a:lvl5pPr marL="2437318" indent="0">
              <a:lnSpc>
                <a:spcPts val="1800"/>
              </a:lnSpc>
              <a:spcAft>
                <a:spcPts val="600"/>
              </a:spcAft>
              <a:buNone/>
              <a:defRPr sz="1400"/>
            </a:lvl5pPr>
          </a:lstStyle>
          <a:p>
            <a:pPr lvl="0"/>
            <a:r>
              <a:rPr lang="en-US"/>
              <a:t>Click to edit Master text styles</a:t>
            </a:r>
          </a:p>
          <a:p>
            <a:pPr lvl="1"/>
            <a:r>
              <a:rPr lang="en-US"/>
              <a:t>Second level</a:t>
            </a:r>
          </a:p>
          <a:p>
            <a:pPr lvl="2"/>
            <a:r>
              <a:rPr lang="en-US"/>
              <a:t>a</a:t>
            </a:r>
          </a:p>
          <a:p>
            <a:pPr lvl="3"/>
            <a:r>
              <a:rPr lang="en-US"/>
              <a:t>Fourth level</a:t>
            </a:r>
          </a:p>
          <a:p>
            <a:pPr lvl="4"/>
            <a:r>
              <a:rPr lang="en-US"/>
              <a:t>Fifth level</a:t>
            </a:r>
          </a:p>
        </p:txBody>
      </p:sp>
    </p:spTree>
    <p:extLst>
      <p:ext uri="{BB962C8B-B14F-4D97-AF65-F5344CB8AC3E}">
        <p14:creationId xmlns:p14="http://schemas.microsoft.com/office/powerpoint/2010/main" val="1851142533"/>
      </p:ext>
    </p:extLst>
  </p:cSld>
  <p:clrMapOvr>
    <a:masterClrMapping/>
  </p:clrMapOvr>
  <p:extLst>
    <p:ext uri="{DCECCB84-F9BA-43D5-87BE-67443E8EF086}">
      <p15:sldGuideLst xmlns:p15="http://schemas.microsoft.com/office/powerpoint/2012/main">
        <p15:guide id="1" orient="horz" pos="2184">
          <p15:clr>
            <a:srgbClr val="FBAE40"/>
          </p15:clr>
        </p15:guide>
        <p15:guide id="2" pos="3840">
          <p15:clr>
            <a:srgbClr val="FBAE40"/>
          </p15:clr>
        </p15:guide>
        <p15:guide id="3" pos="384">
          <p15:clr>
            <a:srgbClr val="FBAE40"/>
          </p15:clr>
        </p15:guide>
        <p15:guide id="4" pos="7296">
          <p15:clr>
            <a:srgbClr val="FBAE40"/>
          </p15:clr>
        </p15:guide>
        <p15:guide id="5" orient="horz" pos="312">
          <p15:clr>
            <a:srgbClr val="FBAE40"/>
          </p15:clr>
        </p15:guide>
        <p15:guide id="6" orient="horz" pos="415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580AABE-EBB8-E54F-B1E2-A88868205C2B}"/>
              </a:ext>
            </a:extLst>
          </p:cNvPr>
          <p:cNvSpPr/>
          <p:nvPr userDrawn="1"/>
        </p:nvSpPr>
        <p:spPr>
          <a:xfrm>
            <a:off x="8300852" y="0"/>
            <a:ext cx="3891147" cy="685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C564A30-A047-3542-8FF7-714F22076E3B}"/>
              </a:ext>
            </a:extLst>
          </p:cNvPr>
          <p:cNvSpPr>
            <a:spLocks noGrp="1"/>
          </p:cNvSpPr>
          <p:nvPr>
            <p:ph sz="half" idx="1"/>
          </p:nvPr>
        </p:nvSpPr>
        <p:spPr>
          <a:xfrm>
            <a:off x="609599" y="1211283"/>
            <a:ext cx="7334993" cy="496568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LB"/>
          </a:p>
        </p:txBody>
      </p:sp>
      <p:sp>
        <p:nvSpPr>
          <p:cNvPr id="4" name="Content Placeholder 3">
            <a:extLst>
              <a:ext uri="{FF2B5EF4-FFF2-40B4-BE49-F238E27FC236}">
                <a16:creationId xmlns:a16="http://schemas.microsoft.com/office/drawing/2014/main" id="{E6B88468-FFCA-D742-9164-1610A6726AB8}"/>
              </a:ext>
            </a:extLst>
          </p:cNvPr>
          <p:cNvSpPr>
            <a:spLocks noGrp="1"/>
          </p:cNvSpPr>
          <p:nvPr>
            <p:ph sz="half" idx="2"/>
          </p:nvPr>
        </p:nvSpPr>
        <p:spPr>
          <a:xfrm>
            <a:off x="8668986" y="1211283"/>
            <a:ext cx="2913414" cy="496568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LB"/>
          </a:p>
        </p:txBody>
      </p:sp>
      <p:sp>
        <p:nvSpPr>
          <p:cNvPr id="5" name="Title 1">
            <a:extLst>
              <a:ext uri="{FF2B5EF4-FFF2-40B4-BE49-F238E27FC236}">
                <a16:creationId xmlns:a16="http://schemas.microsoft.com/office/drawing/2014/main" id="{C9A3E82E-26A8-FC4F-9AD9-4D3AC83EBBAA}"/>
              </a:ext>
            </a:extLst>
          </p:cNvPr>
          <p:cNvSpPr>
            <a:spLocks noGrp="1"/>
          </p:cNvSpPr>
          <p:nvPr>
            <p:ph type="title"/>
          </p:nvPr>
        </p:nvSpPr>
        <p:spPr>
          <a:xfrm>
            <a:off x="609600" y="504655"/>
            <a:ext cx="10972800" cy="477122"/>
          </a:xfrm>
        </p:spPr>
        <p:txBody>
          <a:bodyPr lIns="0" tIns="0" rIns="0" bIns="0" anchor="t">
            <a:normAutofit/>
          </a:bodyPr>
          <a:lstStyle>
            <a:lvl1pPr>
              <a:defRPr sz="2400">
                <a:solidFill>
                  <a:srgbClr val="313739"/>
                </a:solidFill>
                <a:latin typeface="Gotham Bold" panose="02000803030000020004" pitchFamily="2" charset="0"/>
              </a:defRPr>
            </a:lvl1pPr>
          </a:lstStyle>
          <a:p>
            <a:r>
              <a:rPr lang="en-US"/>
              <a:t>Click to edit Master title style</a:t>
            </a:r>
          </a:p>
        </p:txBody>
      </p:sp>
      <p:pic>
        <p:nvPicPr>
          <p:cNvPr id="7" name="Picture 6">
            <a:extLst>
              <a:ext uri="{FF2B5EF4-FFF2-40B4-BE49-F238E27FC236}">
                <a16:creationId xmlns:a16="http://schemas.microsoft.com/office/drawing/2014/main" id="{AA1F5B79-8BEA-4547-B9AB-C9A665999FA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 y="6419755"/>
            <a:ext cx="2152127" cy="177416"/>
          </a:xfrm>
          <a:prstGeom prst="rect">
            <a:avLst/>
          </a:prstGeom>
        </p:spPr>
      </p:pic>
    </p:spTree>
    <p:extLst>
      <p:ext uri="{BB962C8B-B14F-4D97-AF65-F5344CB8AC3E}">
        <p14:creationId xmlns:p14="http://schemas.microsoft.com/office/powerpoint/2010/main" val="3785246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580AABE-EBB8-E54F-B1E2-A88868205C2B}"/>
              </a:ext>
            </a:extLst>
          </p:cNvPr>
          <p:cNvSpPr/>
          <p:nvPr userDrawn="1"/>
        </p:nvSpPr>
        <p:spPr>
          <a:xfrm>
            <a:off x="8300852" y="0"/>
            <a:ext cx="3891147" cy="685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C564A30-A047-3542-8FF7-714F22076E3B}"/>
              </a:ext>
            </a:extLst>
          </p:cNvPr>
          <p:cNvSpPr>
            <a:spLocks noGrp="1"/>
          </p:cNvSpPr>
          <p:nvPr>
            <p:ph sz="half" idx="1"/>
          </p:nvPr>
        </p:nvSpPr>
        <p:spPr>
          <a:xfrm>
            <a:off x="609599" y="1211283"/>
            <a:ext cx="7334993" cy="496568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LB"/>
          </a:p>
        </p:txBody>
      </p:sp>
      <p:sp>
        <p:nvSpPr>
          <p:cNvPr id="4" name="Content Placeholder 3">
            <a:extLst>
              <a:ext uri="{FF2B5EF4-FFF2-40B4-BE49-F238E27FC236}">
                <a16:creationId xmlns:a16="http://schemas.microsoft.com/office/drawing/2014/main" id="{E6B88468-FFCA-D742-9164-1610A6726AB8}"/>
              </a:ext>
            </a:extLst>
          </p:cNvPr>
          <p:cNvSpPr>
            <a:spLocks noGrp="1"/>
          </p:cNvSpPr>
          <p:nvPr>
            <p:ph sz="half" idx="2"/>
          </p:nvPr>
        </p:nvSpPr>
        <p:spPr>
          <a:xfrm>
            <a:off x="8668986" y="1211283"/>
            <a:ext cx="2913414" cy="4965680"/>
          </a:xfrm>
          <a:prstGeom prst="rect">
            <a:avLst/>
          </a:prstGeom>
        </p:spPr>
        <p:txBody>
          <a:bodyPr>
            <a:noAutofit/>
          </a:bodyPr>
          <a:lstStyle>
            <a:lvl1pPr marL="0" indent="0">
              <a:buNone/>
              <a:defRPr sz="1800">
                <a:solidFill>
                  <a:schemeClr val="tx1">
                    <a:lumMod val="50000"/>
                    <a:lumOff val="50000"/>
                  </a:schemeClr>
                </a:solidFill>
                <a:latin typeface="Gotham-MediumItalic" panose="02000603030000020004" pitchFamily="2" charset="77"/>
              </a:defRPr>
            </a:lvl1pPr>
            <a:lvl2pPr marL="480268" indent="0">
              <a:buNone/>
              <a:defRPr sz="1800">
                <a:solidFill>
                  <a:schemeClr val="tx1">
                    <a:lumMod val="50000"/>
                    <a:lumOff val="50000"/>
                  </a:schemeClr>
                </a:solidFill>
                <a:latin typeface="Gotham-MediumItalic" panose="02000603030000020004" pitchFamily="2" charset="77"/>
              </a:defRPr>
            </a:lvl2pPr>
            <a:lvl3pPr marL="960536" indent="0">
              <a:buNone/>
              <a:defRPr sz="1800">
                <a:solidFill>
                  <a:schemeClr val="tx1">
                    <a:lumMod val="50000"/>
                    <a:lumOff val="50000"/>
                  </a:schemeClr>
                </a:solidFill>
                <a:latin typeface="Gotham-MediumItalic" panose="02000603030000020004" pitchFamily="2" charset="77"/>
              </a:defRPr>
            </a:lvl3pPr>
            <a:lvl4pPr marL="1827984" indent="0">
              <a:buNone/>
              <a:defRPr sz="1800">
                <a:solidFill>
                  <a:schemeClr val="tx1">
                    <a:lumMod val="50000"/>
                    <a:lumOff val="50000"/>
                  </a:schemeClr>
                </a:solidFill>
                <a:latin typeface="Gotham-MediumItalic" panose="02000603030000020004" pitchFamily="2" charset="77"/>
              </a:defRPr>
            </a:lvl4pPr>
            <a:lvl5pPr marL="2437318" indent="0">
              <a:buNone/>
              <a:defRPr sz="1800">
                <a:solidFill>
                  <a:schemeClr val="tx1">
                    <a:lumMod val="50000"/>
                    <a:lumOff val="50000"/>
                  </a:schemeClr>
                </a:solidFill>
                <a:latin typeface="Gotham-MediumItalic" panose="02000603030000020004"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LB"/>
          </a:p>
        </p:txBody>
      </p:sp>
      <p:sp>
        <p:nvSpPr>
          <p:cNvPr id="5" name="Title 1">
            <a:extLst>
              <a:ext uri="{FF2B5EF4-FFF2-40B4-BE49-F238E27FC236}">
                <a16:creationId xmlns:a16="http://schemas.microsoft.com/office/drawing/2014/main" id="{C9A3E82E-26A8-FC4F-9AD9-4D3AC83EBBAA}"/>
              </a:ext>
            </a:extLst>
          </p:cNvPr>
          <p:cNvSpPr>
            <a:spLocks noGrp="1"/>
          </p:cNvSpPr>
          <p:nvPr>
            <p:ph type="title"/>
          </p:nvPr>
        </p:nvSpPr>
        <p:spPr>
          <a:xfrm>
            <a:off x="609600" y="504655"/>
            <a:ext cx="10972800" cy="477122"/>
          </a:xfrm>
        </p:spPr>
        <p:txBody>
          <a:bodyPr lIns="0" tIns="0" rIns="0" bIns="0" anchor="t">
            <a:normAutofit/>
          </a:bodyPr>
          <a:lstStyle>
            <a:lvl1pPr>
              <a:defRPr sz="2400">
                <a:solidFill>
                  <a:srgbClr val="313739"/>
                </a:solidFill>
                <a:latin typeface="Gotham Bold" panose="02000803030000020004" pitchFamily="2" charset="0"/>
              </a:defRPr>
            </a:lvl1pPr>
          </a:lstStyle>
          <a:p>
            <a:r>
              <a:rPr lang="en-US"/>
              <a:t>Click to edit Master title style</a:t>
            </a:r>
          </a:p>
        </p:txBody>
      </p:sp>
      <p:pic>
        <p:nvPicPr>
          <p:cNvPr id="7" name="Picture 6">
            <a:extLst>
              <a:ext uri="{FF2B5EF4-FFF2-40B4-BE49-F238E27FC236}">
                <a16:creationId xmlns:a16="http://schemas.microsoft.com/office/drawing/2014/main" id="{AA1F5B79-8BEA-4547-B9AB-C9A665999FA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 y="6419755"/>
            <a:ext cx="2152127" cy="177416"/>
          </a:xfrm>
          <a:prstGeom prst="rect">
            <a:avLst/>
          </a:prstGeom>
        </p:spPr>
      </p:pic>
    </p:spTree>
    <p:extLst>
      <p:ext uri="{BB962C8B-B14F-4D97-AF65-F5344CB8AC3E}">
        <p14:creationId xmlns:p14="http://schemas.microsoft.com/office/powerpoint/2010/main" val="198832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580AABE-EBB8-E54F-B1E2-A88868205C2B}"/>
              </a:ext>
            </a:extLst>
          </p:cNvPr>
          <p:cNvSpPr/>
          <p:nvPr userDrawn="1"/>
        </p:nvSpPr>
        <p:spPr>
          <a:xfrm>
            <a:off x="6483927" y="0"/>
            <a:ext cx="5708073" cy="685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C564A30-A047-3542-8FF7-714F22076E3B}"/>
              </a:ext>
            </a:extLst>
          </p:cNvPr>
          <p:cNvSpPr>
            <a:spLocks noGrp="1"/>
          </p:cNvSpPr>
          <p:nvPr>
            <p:ph sz="half" idx="1"/>
          </p:nvPr>
        </p:nvSpPr>
        <p:spPr>
          <a:xfrm>
            <a:off x="609600" y="1211283"/>
            <a:ext cx="5410200" cy="496568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LB"/>
          </a:p>
        </p:txBody>
      </p:sp>
      <p:sp>
        <p:nvSpPr>
          <p:cNvPr id="4" name="Content Placeholder 3">
            <a:extLst>
              <a:ext uri="{FF2B5EF4-FFF2-40B4-BE49-F238E27FC236}">
                <a16:creationId xmlns:a16="http://schemas.microsoft.com/office/drawing/2014/main" id="{E6B88468-FFCA-D742-9164-1610A6726AB8}"/>
              </a:ext>
            </a:extLst>
          </p:cNvPr>
          <p:cNvSpPr>
            <a:spLocks noGrp="1"/>
          </p:cNvSpPr>
          <p:nvPr>
            <p:ph sz="half" idx="2"/>
          </p:nvPr>
        </p:nvSpPr>
        <p:spPr>
          <a:xfrm>
            <a:off x="7065818" y="1211283"/>
            <a:ext cx="4516582" cy="496568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LB"/>
          </a:p>
        </p:txBody>
      </p:sp>
      <p:sp>
        <p:nvSpPr>
          <p:cNvPr id="5" name="Title 1">
            <a:extLst>
              <a:ext uri="{FF2B5EF4-FFF2-40B4-BE49-F238E27FC236}">
                <a16:creationId xmlns:a16="http://schemas.microsoft.com/office/drawing/2014/main" id="{C9A3E82E-26A8-FC4F-9AD9-4D3AC83EBBAA}"/>
              </a:ext>
            </a:extLst>
          </p:cNvPr>
          <p:cNvSpPr>
            <a:spLocks noGrp="1"/>
          </p:cNvSpPr>
          <p:nvPr>
            <p:ph type="title"/>
          </p:nvPr>
        </p:nvSpPr>
        <p:spPr>
          <a:xfrm>
            <a:off x="609600" y="504655"/>
            <a:ext cx="10972800" cy="477122"/>
          </a:xfrm>
        </p:spPr>
        <p:txBody>
          <a:bodyPr lIns="0" tIns="0" rIns="0" bIns="0" anchor="t">
            <a:normAutofit/>
          </a:bodyPr>
          <a:lstStyle>
            <a:lvl1pPr>
              <a:defRPr sz="2400">
                <a:solidFill>
                  <a:srgbClr val="313739"/>
                </a:solidFill>
                <a:latin typeface="Gotham Bold" panose="02000803030000020004" pitchFamily="2" charset="0"/>
              </a:defRPr>
            </a:lvl1pPr>
          </a:lstStyle>
          <a:p>
            <a:r>
              <a:rPr lang="en-US"/>
              <a:t>Click to edit Master title style</a:t>
            </a:r>
          </a:p>
        </p:txBody>
      </p:sp>
      <p:pic>
        <p:nvPicPr>
          <p:cNvPr id="7" name="Picture 6">
            <a:extLst>
              <a:ext uri="{FF2B5EF4-FFF2-40B4-BE49-F238E27FC236}">
                <a16:creationId xmlns:a16="http://schemas.microsoft.com/office/drawing/2014/main" id="{948929F3-0ACC-A644-A1E6-DA785078F74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 y="6419755"/>
            <a:ext cx="2152127" cy="177416"/>
          </a:xfrm>
          <a:prstGeom prst="rect">
            <a:avLst/>
          </a:prstGeom>
        </p:spPr>
      </p:pic>
    </p:spTree>
    <p:extLst>
      <p:ext uri="{BB962C8B-B14F-4D97-AF65-F5344CB8AC3E}">
        <p14:creationId xmlns:p14="http://schemas.microsoft.com/office/powerpoint/2010/main" val="2376115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564A30-A047-3542-8FF7-714F22076E3B}"/>
              </a:ext>
            </a:extLst>
          </p:cNvPr>
          <p:cNvSpPr>
            <a:spLocks noGrp="1"/>
          </p:cNvSpPr>
          <p:nvPr>
            <p:ph sz="half" idx="1"/>
          </p:nvPr>
        </p:nvSpPr>
        <p:spPr>
          <a:xfrm>
            <a:off x="609600" y="1136822"/>
            <a:ext cx="10972800" cy="515276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LB"/>
          </a:p>
        </p:txBody>
      </p:sp>
      <p:sp>
        <p:nvSpPr>
          <p:cNvPr id="5" name="Title 1">
            <a:extLst>
              <a:ext uri="{FF2B5EF4-FFF2-40B4-BE49-F238E27FC236}">
                <a16:creationId xmlns:a16="http://schemas.microsoft.com/office/drawing/2014/main" id="{C9A3E82E-26A8-FC4F-9AD9-4D3AC83EBBAA}"/>
              </a:ext>
            </a:extLst>
          </p:cNvPr>
          <p:cNvSpPr>
            <a:spLocks noGrp="1"/>
          </p:cNvSpPr>
          <p:nvPr>
            <p:ph type="title"/>
          </p:nvPr>
        </p:nvSpPr>
        <p:spPr>
          <a:xfrm>
            <a:off x="609600" y="203915"/>
            <a:ext cx="10972800" cy="477122"/>
          </a:xfrm>
        </p:spPr>
        <p:txBody>
          <a:bodyPr lIns="0" tIns="0" rIns="0" bIns="0" anchor="t">
            <a:normAutofit/>
          </a:bodyPr>
          <a:lstStyle>
            <a:lvl1pPr>
              <a:defRPr sz="2400">
                <a:solidFill>
                  <a:srgbClr val="313739"/>
                </a:solidFill>
                <a:latin typeface="Gotham Bold" panose="02000803030000020004" pitchFamily="2" charset="0"/>
              </a:defRPr>
            </a:lvl1pPr>
          </a:lstStyle>
          <a:p>
            <a:r>
              <a:rPr lang="en-US"/>
              <a:t>Click to edit Master title style</a:t>
            </a:r>
          </a:p>
        </p:txBody>
      </p:sp>
      <p:pic>
        <p:nvPicPr>
          <p:cNvPr id="7" name="Picture 6">
            <a:extLst>
              <a:ext uri="{FF2B5EF4-FFF2-40B4-BE49-F238E27FC236}">
                <a16:creationId xmlns:a16="http://schemas.microsoft.com/office/drawing/2014/main" id="{EB623E5C-EC92-5546-8984-80E23CE0233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 y="6419755"/>
            <a:ext cx="2152127" cy="177416"/>
          </a:xfrm>
          <a:prstGeom prst="rect">
            <a:avLst/>
          </a:prstGeom>
        </p:spPr>
      </p:pic>
    </p:spTree>
    <p:extLst>
      <p:ext uri="{BB962C8B-B14F-4D97-AF65-F5344CB8AC3E}">
        <p14:creationId xmlns:p14="http://schemas.microsoft.com/office/powerpoint/2010/main" val="3411536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4_Title Slide">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6096000" y="0"/>
            <a:ext cx="6096000" cy="685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9486900" y="6504854"/>
            <a:ext cx="2405384" cy="107722"/>
          </a:xfrm>
          <a:prstGeom prst="rect">
            <a:avLst/>
          </a:prstGeom>
          <a:noFill/>
        </p:spPr>
        <p:txBody>
          <a:bodyPr wrap="square" lIns="0" tIns="0" rIns="0" bIns="0">
            <a:spAutoFit/>
          </a:bodyPr>
          <a:lstStyle/>
          <a:p>
            <a:pPr defTabSz="609315"/>
            <a:r>
              <a:rPr lang="en-US" sz="700">
                <a:solidFill>
                  <a:srgbClr val="313739"/>
                </a:solidFill>
                <a:latin typeface="Gotham-Light"/>
                <a:cs typeface="Museo 300"/>
              </a:rPr>
              <a:t>© Born Interactive, Proprietary and Confidential</a:t>
            </a:r>
          </a:p>
        </p:txBody>
      </p:sp>
      <p:sp>
        <p:nvSpPr>
          <p:cNvPr id="16" name="Title 1"/>
          <p:cNvSpPr>
            <a:spLocks noGrp="1"/>
          </p:cNvSpPr>
          <p:nvPr>
            <p:ph type="title"/>
          </p:nvPr>
        </p:nvSpPr>
        <p:spPr>
          <a:xfrm>
            <a:off x="609600" y="1690030"/>
            <a:ext cx="3566160" cy="1051560"/>
          </a:xfrm>
        </p:spPr>
        <p:txBody>
          <a:bodyPr lIns="0" tIns="0" rIns="0" bIns="0" anchor="t" anchorCtr="0">
            <a:normAutofit/>
          </a:bodyPr>
          <a:lstStyle>
            <a:lvl1pPr>
              <a:defRPr sz="3400">
                <a:solidFill>
                  <a:srgbClr val="313739"/>
                </a:solidFill>
                <a:latin typeface="Gotham Bold" panose="02000803030000020004" pitchFamily="2" charset="0"/>
              </a:defRPr>
            </a:lvl1pPr>
          </a:lstStyle>
          <a:p>
            <a:r>
              <a:rPr lang="en-US"/>
              <a:t>Click to edit Master title style</a:t>
            </a:r>
          </a:p>
        </p:txBody>
      </p:sp>
      <p:sp>
        <p:nvSpPr>
          <p:cNvPr id="6" name="Rectangle 5"/>
          <p:cNvSpPr/>
          <p:nvPr userDrawn="1"/>
        </p:nvSpPr>
        <p:spPr>
          <a:xfrm>
            <a:off x="609600" y="1496990"/>
            <a:ext cx="1412240" cy="72225"/>
          </a:xfrm>
          <a:prstGeom prst="rect">
            <a:avLst/>
          </a:prstGeom>
          <a:solidFill>
            <a:srgbClr val="00A9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0"/>
          </p:nvPr>
        </p:nvSpPr>
        <p:spPr>
          <a:xfrm>
            <a:off x="6654800" y="1496990"/>
            <a:ext cx="4927600" cy="3676650"/>
          </a:xfrm>
        </p:spPr>
        <p:txBody>
          <a:bodyPr lIns="0" tIns="0" rIns="0" bIns="0">
            <a:normAutofit/>
          </a:bodyPr>
          <a:lstStyle>
            <a:lvl1pPr marL="0" indent="0">
              <a:lnSpc>
                <a:spcPts val="1800"/>
              </a:lnSpc>
              <a:buNone/>
              <a:defRPr sz="1400"/>
            </a:lvl1pPr>
            <a:lvl2pPr marL="480268" indent="0">
              <a:lnSpc>
                <a:spcPts val="1800"/>
              </a:lnSpc>
              <a:buNone/>
              <a:defRPr sz="1400"/>
            </a:lvl2pPr>
            <a:lvl3pPr marL="960536" indent="0">
              <a:lnSpc>
                <a:spcPts val="1800"/>
              </a:lnSpc>
              <a:buNone/>
              <a:defRPr sz="1400"/>
            </a:lvl3pPr>
            <a:lvl4pPr marL="1827984" indent="0">
              <a:lnSpc>
                <a:spcPts val="1800"/>
              </a:lnSpc>
              <a:buNone/>
              <a:defRPr sz="1400"/>
            </a:lvl4pPr>
            <a:lvl5pPr marL="2437318" indent="0">
              <a:lnSpc>
                <a:spcPts val="1800"/>
              </a:lnSpc>
              <a:buNone/>
              <a:defRPr sz="1400"/>
            </a:lvl5pPr>
          </a:lstStyle>
          <a:p>
            <a:pPr lvl="0"/>
            <a:r>
              <a:rPr lang="en-US"/>
              <a:t>Click to edit Master text styles</a:t>
            </a:r>
          </a:p>
          <a:p>
            <a:pPr lvl="1"/>
            <a:r>
              <a:rPr lang="en-US"/>
              <a:t>Second level</a:t>
            </a:r>
          </a:p>
          <a:p>
            <a:pPr lvl="2"/>
            <a:r>
              <a:rPr lang="en-US"/>
              <a:t>a</a:t>
            </a:r>
          </a:p>
          <a:p>
            <a:pPr lvl="3"/>
            <a:r>
              <a:rPr lang="en-US"/>
              <a:t>Fourth level</a:t>
            </a:r>
          </a:p>
          <a:p>
            <a:pPr lvl="4"/>
            <a:r>
              <a:rPr lang="en-US"/>
              <a:t>Fifth level</a:t>
            </a: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 y="6419755"/>
            <a:ext cx="2152127" cy="177416"/>
          </a:xfrm>
          <a:prstGeom prst="rect">
            <a:avLst/>
          </a:prstGeom>
        </p:spPr>
      </p:pic>
    </p:spTree>
  </p:cSld>
  <p:clrMapOvr>
    <a:masterClrMapping/>
  </p:clrMapOvr>
  <p:extLst>
    <p:ext uri="{DCECCB84-F9BA-43D5-87BE-67443E8EF086}">
      <p15:sldGuideLst xmlns:p15="http://schemas.microsoft.com/office/powerpoint/2012/main">
        <p15:guide id="1" orient="horz" pos="2184" userDrawn="1">
          <p15:clr>
            <a:srgbClr val="FBAE40"/>
          </p15:clr>
        </p15:guide>
        <p15:guide id="2" pos="3840">
          <p15:clr>
            <a:srgbClr val="FBAE40"/>
          </p15:clr>
        </p15:guide>
        <p15:guide id="3" pos="384">
          <p15:clr>
            <a:srgbClr val="FBAE40"/>
          </p15:clr>
        </p15:guide>
        <p15:guide id="4" pos="7296">
          <p15:clr>
            <a:srgbClr val="FBAE40"/>
          </p15:clr>
        </p15:guide>
        <p15:guide id="5" orient="horz" pos="312">
          <p15:clr>
            <a:srgbClr val="FBAE40"/>
          </p15:clr>
        </p15:guide>
        <p15:guide id="6" orient="horz" pos="415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41833"/>
            <a:ext cx="10972800" cy="1143000"/>
          </a:xfrm>
          <a:prstGeom prst="rect">
            <a:avLst/>
          </a:prstGeom>
        </p:spPr>
        <p:txBody>
          <a:bodyPr vert="horz" lIns="91406" tIns="45718" rIns="91406" bIns="45718" rtlCol="0" anchor="ctr">
            <a:normAutofit/>
          </a:bodyPr>
          <a:lstStyle/>
          <a:p>
            <a:r>
              <a:rPr lang="en-US"/>
              <a:t>Click to edit Master title style</a:t>
            </a:r>
          </a:p>
        </p:txBody>
      </p:sp>
      <p:sp>
        <p:nvSpPr>
          <p:cNvPr id="3" name="Text Placeholder 2"/>
          <p:cNvSpPr>
            <a:spLocks noGrp="1"/>
          </p:cNvSpPr>
          <p:nvPr>
            <p:ph type="body" idx="1"/>
          </p:nvPr>
        </p:nvSpPr>
        <p:spPr>
          <a:xfrm>
            <a:off x="609600" y="1386601"/>
            <a:ext cx="10972800" cy="4739035"/>
          </a:xfrm>
          <a:prstGeom prst="rect">
            <a:avLst/>
          </a:prstGeom>
        </p:spPr>
        <p:txBody>
          <a:bodyPr vert="horz" lIns="91406" tIns="45718" rIns="9140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74"/>
            <a:ext cx="2844800" cy="366183"/>
          </a:xfrm>
          <a:prstGeom prst="rect">
            <a:avLst/>
          </a:prstGeom>
        </p:spPr>
        <p:txBody>
          <a:bodyPr vert="horz" lIns="91406" tIns="45718" rIns="91406" bIns="45718" rtlCol="0" anchor="ctr"/>
          <a:lstStyle>
            <a:lvl1pPr algn="l">
              <a:defRPr sz="1500">
                <a:solidFill>
                  <a:schemeClr val="tx1">
                    <a:tint val="75000"/>
                  </a:schemeClr>
                </a:solidFill>
                <a:latin typeface="Museo 300"/>
                <a:cs typeface="Museo 300"/>
              </a:defRPr>
            </a:lvl1pPr>
          </a:lstStyle>
          <a:p>
            <a:pPr defTabSz="609315"/>
            <a:fld id="{2C2BC027-8458-FB4C-9B6E-A112A8896184}" type="datetimeFigureOut">
              <a:rPr lang="en-US" smtClean="0">
                <a:solidFill>
                  <a:prstClr val="black">
                    <a:tint val="75000"/>
                  </a:prstClr>
                </a:solidFill>
              </a:rPr>
              <a:pPr defTabSz="609315"/>
              <a:t>9/28/2022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74"/>
            <a:ext cx="3860800" cy="366183"/>
          </a:xfrm>
          <a:prstGeom prst="rect">
            <a:avLst/>
          </a:prstGeom>
        </p:spPr>
        <p:txBody>
          <a:bodyPr vert="horz" lIns="91406" tIns="45718" rIns="91406" bIns="45718" rtlCol="0" anchor="ctr"/>
          <a:lstStyle>
            <a:lvl1pPr algn="ctr">
              <a:defRPr sz="1500">
                <a:solidFill>
                  <a:schemeClr val="tx1">
                    <a:tint val="75000"/>
                  </a:schemeClr>
                </a:solidFill>
                <a:latin typeface="Museo 300"/>
                <a:cs typeface="Museo 300"/>
              </a:defRPr>
            </a:lvl1pPr>
          </a:lstStyle>
          <a:p>
            <a:pPr defTabSz="609315"/>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74"/>
            <a:ext cx="2844800" cy="366183"/>
          </a:xfrm>
          <a:prstGeom prst="rect">
            <a:avLst/>
          </a:prstGeom>
        </p:spPr>
        <p:txBody>
          <a:bodyPr vert="horz" lIns="91406" tIns="45718" rIns="91406" bIns="45718" rtlCol="0" anchor="ctr"/>
          <a:lstStyle>
            <a:lvl1pPr algn="r">
              <a:defRPr sz="1500">
                <a:solidFill>
                  <a:schemeClr val="tx1">
                    <a:tint val="75000"/>
                  </a:schemeClr>
                </a:solidFill>
                <a:latin typeface="Museo 300"/>
                <a:cs typeface="Museo 300"/>
              </a:defRPr>
            </a:lvl1pPr>
          </a:lstStyle>
          <a:p>
            <a:pPr defTabSz="609315"/>
            <a:fld id="{8C92847C-AAF7-1D49-9013-894CF6BBDE74}" type="slidenum">
              <a:rPr lang="en-US" smtClean="0">
                <a:solidFill>
                  <a:prstClr val="black">
                    <a:tint val="75000"/>
                  </a:prstClr>
                </a:solidFill>
              </a:rPr>
              <a:pPr defTabSz="609315"/>
              <a:t>‹#›</a:t>
            </a:fld>
            <a:endParaRPr lang="en-US">
              <a:solidFill>
                <a:prstClr val="black">
                  <a:tint val="75000"/>
                </a:prstClr>
              </a:solidFill>
            </a:endParaRPr>
          </a:p>
        </p:txBody>
      </p:sp>
    </p:spTree>
    <p:extLst>
      <p:ext uri="{BB962C8B-B14F-4D97-AF65-F5344CB8AC3E}">
        <p14:creationId xmlns:p14="http://schemas.microsoft.com/office/powerpoint/2010/main" val="2411348134"/>
      </p:ext>
    </p:extLst>
  </p:cSld>
  <p:clrMap bg1="lt1" tx1="dk1" bg2="lt2" tx2="dk2" accent1="accent1" accent2="accent2" accent3="accent3" accent4="accent4" accent5="accent5" accent6="accent6" hlink="hlink" folHlink="folHlink"/>
  <p:sldLayoutIdLst>
    <p:sldLayoutId id="2147483663" r:id="rId1"/>
    <p:sldLayoutId id="2147483890" r:id="rId2"/>
    <p:sldLayoutId id="2147483895" r:id="rId3"/>
    <p:sldLayoutId id="2147483896" r:id="rId4"/>
    <p:sldLayoutId id="2147483897" r:id="rId5"/>
    <p:sldLayoutId id="2147483900" r:id="rId6"/>
    <p:sldLayoutId id="2147483898" r:id="rId7"/>
    <p:sldLayoutId id="2147483899" r:id="rId8"/>
    <p:sldLayoutId id="2147483864" r:id="rId9"/>
    <p:sldLayoutId id="2147483867" r:id="rId10"/>
    <p:sldLayoutId id="2147483880" r:id="rId11"/>
    <p:sldLayoutId id="2147483871" r:id="rId12"/>
    <p:sldLayoutId id="2147483869" r:id="rId13"/>
    <p:sldLayoutId id="2147483875" r:id="rId14"/>
    <p:sldLayoutId id="2147483876" r:id="rId15"/>
    <p:sldLayoutId id="2147483873" r:id="rId16"/>
    <p:sldLayoutId id="2147483868" r:id="rId17"/>
    <p:sldLayoutId id="2147483865" r:id="rId18"/>
    <p:sldLayoutId id="2147483874" r:id="rId19"/>
    <p:sldLayoutId id="2147483883" r:id="rId20"/>
    <p:sldLayoutId id="2147483866" r:id="rId21"/>
    <p:sldLayoutId id="2147483870" r:id="rId22"/>
    <p:sldLayoutId id="2147483902" r:id="rId23"/>
  </p:sldLayoutIdLst>
  <p:txStyles>
    <p:titleStyle>
      <a:lvl1pPr algn="l" defTabSz="609315" rtl="0" eaLnBrk="1" latinLnBrk="0" hangingPunct="1">
        <a:spcBef>
          <a:spcPct val="0"/>
        </a:spcBef>
        <a:buNone/>
        <a:defRPr sz="3700" b="0" i="0" kern="1200">
          <a:solidFill>
            <a:schemeClr val="tx1"/>
          </a:solidFill>
          <a:latin typeface="Gotham Bold" panose="02000803030000020004" pitchFamily="2" charset="0"/>
          <a:ea typeface="+mj-ea"/>
          <a:cs typeface="Gotham Bold" panose="02000803030000020004" pitchFamily="2" charset="0"/>
        </a:defRPr>
      </a:lvl1pPr>
    </p:titleStyle>
    <p:bodyStyle>
      <a:lvl1pPr marL="342900" indent="-342900" algn="l" defTabSz="609315" rtl="0" eaLnBrk="1" latinLnBrk="0" hangingPunct="1">
        <a:spcBef>
          <a:spcPct val="20000"/>
        </a:spcBef>
        <a:buSzPct val="110000"/>
        <a:buFont typeface="Arial" charset="0"/>
        <a:buChar char="•"/>
        <a:defRPr sz="1400" b="0" i="0" kern="1200">
          <a:solidFill>
            <a:schemeClr val="tx1">
              <a:lumMod val="65000"/>
              <a:lumOff val="35000"/>
            </a:schemeClr>
          </a:solidFill>
          <a:latin typeface="Gotham-Book" panose="02000603040000020004" pitchFamily="2" charset="0"/>
          <a:ea typeface="+mn-ea"/>
          <a:cs typeface="Gotham-Book" panose="02000603040000020004" pitchFamily="2" charset="0"/>
        </a:defRPr>
      </a:lvl1pPr>
      <a:lvl2pPr marL="823168" indent="-342900" algn="l" defTabSz="609315" rtl="0" eaLnBrk="1" latinLnBrk="0" hangingPunct="1">
        <a:spcBef>
          <a:spcPct val="20000"/>
        </a:spcBef>
        <a:buSzPct val="110000"/>
        <a:buFont typeface="Arial" charset="0"/>
        <a:buChar char="•"/>
        <a:defRPr sz="1400" b="0" i="0" kern="1200">
          <a:solidFill>
            <a:schemeClr val="tx1">
              <a:lumMod val="65000"/>
              <a:lumOff val="35000"/>
            </a:schemeClr>
          </a:solidFill>
          <a:latin typeface="Gotham-Book" panose="02000603040000020004" pitchFamily="2" charset="0"/>
          <a:ea typeface="+mn-ea"/>
          <a:cs typeface="Gotham-Book" panose="02000603040000020004" pitchFamily="2" charset="0"/>
        </a:defRPr>
      </a:lvl2pPr>
      <a:lvl3pPr marL="1303436" indent="-342900" algn="l" defTabSz="609315" rtl="0" eaLnBrk="1" latinLnBrk="0" hangingPunct="1">
        <a:spcBef>
          <a:spcPct val="20000"/>
        </a:spcBef>
        <a:buSzPct val="110000"/>
        <a:buFont typeface="Arial" charset="0"/>
        <a:buChar char="•"/>
        <a:tabLst/>
        <a:defRPr sz="1400" b="0" i="0" kern="1200">
          <a:solidFill>
            <a:schemeClr val="tx1">
              <a:lumMod val="65000"/>
              <a:lumOff val="35000"/>
            </a:schemeClr>
          </a:solidFill>
          <a:latin typeface="Gotham-Book" panose="02000603040000020004" pitchFamily="2" charset="0"/>
          <a:ea typeface="+mn-ea"/>
          <a:cs typeface="Gotham-Book" panose="02000603040000020004" pitchFamily="2" charset="0"/>
        </a:defRPr>
      </a:lvl3pPr>
      <a:lvl4pPr marL="2170884" indent="-342900" algn="l" defTabSz="609315" rtl="0" eaLnBrk="1" latinLnBrk="0" hangingPunct="1">
        <a:spcBef>
          <a:spcPct val="20000"/>
        </a:spcBef>
        <a:buSzPct val="110000"/>
        <a:buFont typeface="Arial" charset="0"/>
        <a:buChar char="•"/>
        <a:defRPr sz="1400" b="0" i="0" kern="1200">
          <a:solidFill>
            <a:schemeClr val="tx1">
              <a:lumMod val="65000"/>
              <a:lumOff val="35000"/>
            </a:schemeClr>
          </a:solidFill>
          <a:latin typeface="Gotham-Book" panose="02000603040000020004" pitchFamily="2" charset="0"/>
          <a:ea typeface="+mn-ea"/>
          <a:cs typeface="Gotham-Book" panose="02000603040000020004" pitchFamily="2" charset="0"/>
        </a:defRPr>
      </a:lvl4pPr>
      <a:lvl5pPr marL="2780218" indent="-342900" algn="l" defTabSz="609315" rtl="0" eaLnBrk="1" latinLnBrk="0" hangingPunct="1">
        <a:spcBef>
          <a:spcPct val="20000"/>
        </a:spcBef>
        <a:buSzPct val="110000"/>
        <a:buFont typeface="Arial" charset="0"/>
        <a:buChar char="•"/>
        <a:defRPr sz="1400" b="0" i="0" kern="1200">
          <a:solidFill>
            <a:schemeClr val="tx1">
              <a:lumMod val="65000"/>
              <a:lumOff val="35000"/>
            </a:schemeClr>
          </a:solidFill>
          <a:latin typeface="Gotham-Book" panose="02000603040000020004" pitchFamily="2" charset="0"/>
          <a:ea typeface="+mn-ea"/>
          <a:cs typeface="Gotham-Book" panose="02000603040000020004" pitchFamily="2" charset="0"/>
        </a:defRPr>
      </a:lvl5pPr>
      <a:lvl6pPr marL="3351288" indent="-304656" algn="l" defTabSz="609315" rtl="0" eaLnBrk="1" latinLnBrk="0" hangingPunct="1">
        <a:spcBef>
          <a:spcPct val="20000"/>
        </a:spcBef>
        <a:buFont typeface="Arial"/>
        <a:buChar char="•"/>
        <a:defRPr sz="2700" kern="1200">
          <a:solidFill>
            <a:schemeClr val="tx1"/>
          </a:solidFill>
          <a:latin typeface="+mn-lt"/>
          <a:ea typeface="+mn-ea"/>
          <a:cs typeface="+mn-cs"/>
        </a:defRPr>
      </a:lvl6pPr>
      <a:lvl7pPr marL="3960624" indent="-304656" algn="l" defTabSz="609315" rtl="0" eaLnBrk="1" latinLnBrk="0" hangingPunct="1">
        <a:spcBef>
          <a:spcPct val="20000"/>
        </a:spcBef>
        <a:buFont typeface="Arial"/>
        <a:buChar char="•"/>
        <a:defRPr sz="2700" kern="1200">
          <a:solidFill>
            <a:schemeClr val="tx1"/>
          </a:solidFill>
          <a:latin typeface="+mn-lt"/>
          <a:ea typeface="+mn-ea"/>
          <a:cs typeface="+mn-cs"/>
        </a:defRPr>
      </a:lvl7pPr>
      <a:lvl8pPr marL="4569948" indent="-304656" algn="l" defTabSz="609315" rtl="0" eaLnBrk="1" latinLnBrk="0" hangingPunct="1">
        <a:spcBef>
          <a:spcPct val="20000"/>
        </a:spcBef>
        <a:buFont typeface="Arial"/>
        <a:buChar char="•"/>
        <a:defRPr sz="2700" kern="1200">
          <a:solidFill>
            <a:schemeClr val="tx1"/>
          </a:solidFill>
          <a:latin typeface="+mn-lt"/>
          <a:ea typeface="+mn-ea"/>
          <a:cs typeface="+mn-cs"/>
        </a:defRPr>
      </a:lvl8pPr>
      <a:lvl9pPr marL="5179272" indent="-304656" algn="l" defTabSz="609315" rtl="0" eaLnBrk="1" latinLnBrk="0" hangingPunct="1">
        <a:spcBef>
          <a:spcPct val="20000"/>
        </a:spcBef>
        <a:buFont typeface="Arial"/>
        <a:buChar char="•"/>
        <a:defRPr sz="2700" kern="1200">
          <a:solidFill>
            <a:schemeClr val="tx1"/>
          </a:solidFill>
          <a:latin typeface="+mn-lt"/>
          <a:ea typeface="+mn-ea"/>
          <a:cs typeface="+mn-cs"/>
        </a:defRPr>
      </a:lvl9pPr>
    </p:bodyStyle>
    <p:otherStyle>
      <a:defPPr>
        <a:defRPr lang="en-US"/>
      </a:defPPr>
      <a:lvl1pPr marL="0" algn="l" defTabSz="609315" rtl="0" eaLnBrk="1" latinLnBrk="0" hangingPunct="1">
        <a:defRPr sz="2400" kern="1200">
          <a:solidFill>
            <a:schemeClr val="tx1"/>
          </a:solidFill>
          <a:latin typeface="+mn-lt"/>
          <a:ea typeface="+mn-ea"/>
          <a:cs typeface="+mn-cs"/>
        </a:defRPr>
      </a:lvl1pPr>
      <a:lvl2pPr marL="609315" algn="l" defTabSz="609315" rtl="0" eaLnBrk="1" latinLnBrk="0" hangingPunct="1">
        <a:defRPr sz="2400" kern="1200">
          <a:solidFill>
            <a:schemeClr val="tx1"/>
          </a:solidFill>
          <a:latin typeface="+mn-lt"/>
          <a:ea typeface="+mn-ea"/>
          <a:cs typeface="+mn-cs"/>
        </a:defRPr>
      </a:lvl2pPr>
      <a:lvl3pPr marL="1218660" algn="l" defTabSz="609315" rtl="0" eaLnBrk="1" latinLnBrk="0" hangingPunct="1">
        <a:defRPr sz="2400" kern="1200">
          <a:solidFill>
            <a:schemeClr val="tx1"/>
          </a:solidFill>
          <a:latin typeface="+mn-lt"/>
          <a:ea typeface="+mn-ea"/>
          <a:cs typeface="+mn-cs"/>
        </a:defRPr>
      </a:lvl3pPr>
      <a:lvl4pPr marL="1827984" algn="l" defTabSz="609315" rtl="0" eaLnBrk="1" latinLnBrk="0" hangingPunct="1">
        <a:defRPr sz="2400" kern="1200">
          <a:solidFill>
            <a:schemeClr val="tx1"/>
          </a:solidFill>
          <a:latin typeface="+mn-lt"/>
          <a:ea typeface="+mn-ea"/>
          <a:cs typeface="+mn-cs"/>
        </a:defRPr>
      </a:lvl4pPr>
      <a:lvl5pPr marL="2437318" algn="l" defTabSz="609315" rtl="0" eaLnBrk="1" latinLnBrk="0" hangingPunct="1">
        <a:defRPr sz="2400" kern="1200">
          <a:solidFill>
            <a:schemeClr val="tx1"/>
          </a:solidFill>
          <a:latin typeface="+mn-lt"/>
          <a:ea typeface="+mn-ea"/>
          <a:cs typeface="+mn-cs"/>
        </a:defRPr>
      </a:lvl5pPr>
      <a:lvl6pPr marL="3046632" algn="l" defTabSz="609315" rtl="0" eaLnBrk="1" latinLnBrk="0" hangingPunct="1">
        <a:defRPr sz="2400" kern="1200">
          <a:solidFill>
            <a:schemeClr val="tx1"/>
          </a:solidFill>
          <a:latin typeface="+mn-lt"/>
          <a:ea typeface="+mn-ea"/>
          <a:cs typeface="+mn-cs"/>
        </a:defRPr>
      </a:lvl6pPr>
      <a:lvl7pPr marL="3655947" algn="l" defTabSz="609315" rtl="0" eaLnBrk="1" latinLnBrk="0" hangingPunct="1">
        <a:defRPr sz="2400" kern="1200">
          <a:solidFill>
            <a:schemeClr val="tx1"/>
          </a:solidFill>
          <a:latin typeface="+mn-lt"/>
          <a:ea typeface="+mn-ea"/>
          <a:cs typeface="+mn-cs"/>
        </a:defRPr>
      </a:lvl7pPr>
      <a:lvl8pPr marL="4265280" algn="l" defTabSz="609315" rtl="0" eaLnBrk="1" latinLnBrk="0" hangingPunct="1">
        <a:defRPr sz="2400" kern="1200">
          <a:solidFill>
            <a:schemeClr val="tx1"/>
          </a:solidFill>
          <a:latin typeface="+mn-lt"/>
          <a:ea typeface="+mn-ea"/>
          <a:cs typeface="+mn-cs"/>
        </a:defRPr>
      </a:lvl8pPr>
      <a:lvl9pPr marL="4874605" algn="l" defTabSz="60931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Gotham Bold" panose="02000803030000020004" pitchFamily="2" charset="0"/>
              </a:rPr>
              <a:t>MetLife Calendar</a:t>
            </a:r>
            <a:br>
              <a:rPr lang="en-US" dirty="0">
                <a:latin typeface="Gotham Bold" panose="02000803030000020004" pitchFamily="2" charset="0"/>
              </a:rPr>
            </a:br>
            <a:r>
              <a:rPr lang="en-US" dirty="0">
                <a:latin typeface="Gotham Bold" panose="02000803030000020004" pitchFamily="2" charset="0"/>
              </a:rPr>
              <a:t>AL/UM </a:t>
            </a:r>
          </a:p>
        </p:txBody>
      </p:sp>
      <p:sp>
        <p:nvSpPr>
          <p:cNvPr id="3" name="Subtitle 2"/>
          <p:cNvSpPr>
            <a:spLocks noGrp="1"/>
          </p:cNvSpPr>
          <p:nvPr>
            <p:ph type="subTitle" idx="1"/>
          </p:nvPr>
        </p:nvSpPr>
        <p:spPr/>
        <p:txBody>
          <a:bodyPr/>
          <a:lstStyle/>
          <a:p>
            <a:endParaRPr lang="en-US"/>
          </a:p>
        </p:txBody>
      </p:sp>
      <p:sp>
        <p:nvSpPr>
          <p:cNvPr id="4" name="Text Placeholder 3"/>
          <p:cNvSpPr>
            <a:spLocks noGrp="1"/>
          </p:cNvSpPr>
          <p:nvPr>
            <p:ph type="body" sz="quarter" idx="11"/>
          </p:nvPr>
        </p:nvSpPr>
        <p:spPr/>
        <p:txBody>
          <a:bodyPr/>
          <a:lstStyle/>
          <a:p>
            <a:r>
              <a:rPr lang="en-US" dirty="0"/>
              <a:t>October 2022</a:t>
            </a:r>
          </a:p>
        </p:txBody>
      </p:sp>
    </p:spTree>
    <p:extLst>
      <p:ext uri="{BB962C8B-B14F-4D97-AF65-F5344CB8AC3E}">
        <p14:creationId xmlns:p14="http://schemas.microsoft.com/office/powerpoint/2010/main" val="7678340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p:txBody>
          <a:bodyPr/>
          <a:lstStyle/>
          <a:p>
            <a:pPr marL="0" indent="0">
              <a:buNone/>
            </a:pPr>
            <a:br>
              <a:rPr lang="en-US" dirty="0"/>
            </a:br>
            <a:endParaRPr lang="en-US" dirty="0"/>
          </a:p>
        </p:txBody>
      </p:sp>
      <p:sp>
        <p:nvSpPr>
          <p:cNvPr id="9" name="Content Placeholder 8"/>
          <p:cNvSpPr>
            <a:spLocks noGrp="1"/>
          </p:cNvSpPr>
          <p:nvPr>
            <p:ph sz="half" idx="2"/>
          </p:nvPr>
        </p:nvSpPr>
        <p:spPr>
          <a:xfrm>
            <a:off x="6687670" y="1128087"/>
            <a:ext cx="5032758" cy="4965680"/>
          </a:xfrm>
        </p:spPr>
        <p:txBody>
          <a:bodyPr>
            <a:normAutofit/>
          </a:bodyPr>
          <a:lstStyle/>
          <a:p>
            <a:pPr marL="0" indent="0">
              <a:buNone/>
            </a:pPr>
            <a:r>
              <a:rPr lang="en-US" dirty="0"/>
              <a:t>Caption: </a:t>
            </a:r>
          </a:p>
          <a:p>
            <a:pPr marL="0" indent="0">
              <a:buNone/>
            </a:pPr>
            <a:endParaRPr lang="en-US" dirty="0">
              <a:cs typeface="+mn-cs"/>
            </a:endParaRPr>
          </a:p>
          <a:p>
            <a:pPr marL="0" marR="464184" indent="0">
              <a:lnSpc>
                <a:spcPct val="100000"/>
              </a:lnSpc>
              <a:spcBef>
                <a:spcPts val="100"/>
              </a:spcBef>
              <a:buNone/>
            </a:pPr>
            <a:r>
              <a:rPr lang="en-US" dirty="0">
                <a:cs typeface="+mn-cs"/>
              </a:rPr>
              <a:t>90 out of 100 women diagnosed with breast cancer are alive after 5 years. </a:t>
            </a:r>
          </a:p>
          <a:p>
            <a:pPr marL="0" marR="464184" indent="0">
              <a:lnSpc>
                <a:spcPct val="100000"/>
              </a:lnSpc>
              <a:spcBef>
                <a:spcPts val="100"/>
              </a:spcBef>
              <a:buNone/>
            </a:pPr>
            <a:endParaRPr lang="en-US" dirty="0">
              <a:cs typeface="+mn-cs"/>
            </a:endParaRPr>
          </a:p>
          <a:p>
            <a:pPr marL="0" marR="464184" indent="0">
              <a:lnSpc>
                <a:spcPct val="100000"/>
              </a:lnSpc>
              <a:spcBef>
                <a:spcPts val="100"/>
              </a:spcBef>
              <a:buNone/>
            </a:pPr>
            <a:r>
              <a:rPr lang="en-US" dirty="0">
                <a:cs typeface="+mn-cs"/>
              </a:rPr>
              <a:t>Women all over the world are fighting the good fight, winning their battles and standing tall as survivors, and they want everyone to know that there really is hope for the future.</a:t>
            </a:r>
          </a:p>
          <a:p>
            <a:pPr marL="0" marR="464184" indent="0">
              <a:lnSpc>
                <a:spcPct val="100000"/>
              </a:lnSpc>
              <a:spcBef>
                <a:spcPts val="100"/>
              </a:spcBef>
              <a:buNone/>
            </a:pPr>
            <a:endParaRPr lang="en-US" dirty="0">
              <a:cs typeface="+mn-cs"/>
            </a:endParaRPr>
          </a:p>
          <a:p>
            <a:pPr marL="0" marR="464184" indent="0">
              <a:lnSpc>
                <a:spcPct val="100000"/>
              </a:lnSpc>
              <a:spcBef>
                <a:spcPts val="100"/>
              </a:spcBef>
              <a:buNone/>
            </a:pPr>
            <a:r>
              <a:rPr lang="en-US" dirty="0">
                <a:cs typeface="+mn-cs"/>
              </a:rPr>
              <a:t>#BreastCancer #BreastCancerAwarenessMonth #Pinktober </a:t>
            </a:r>
          </a:p>
        </p:txBody>
      </p:sp>
      <p:sp>
        <p:nvSpPr>
          <p:cNvPr id="7" name="Title 6"/>
          <p:cNvSpPr>
            <a:spLocks noGrp="1"/>
          </p:cNvSpPr>
          <p:nvPr>
            <p:ph type="title"/>
          </p:nvPr>
        </p:nvSpPr>
        <p:spPr/>
        <p:txBody>
          <a:bodyPr/>
          <a:lstStyle/>
          <a:p>
            <a:r>
              <a:rPr lang="en-US" dirty="0"/>
              <a:t>Post 1  </a:t>
            </a:r>
          </a:p>
        </p:txBody>
      </p:sp>
      <p:sp>
        <p:nvSpPr>
          <p:cNvPr id="12" name="TextBox 11"/>
          <p:cNvSpPr txBox="1"/>
          <p:nvPr/>
        </p:nvSpPr>
        <p:spPr>
          <a:xfrm>
            <a:off x="6687670" y="6406469"/>
            <a:ext cx="4894730" cy="276999"/>
          </a:xfrm>
          <a:prstGeom prst="rect">
            <a:avLst/>
          </a:prstGeom>
          <a:noFill/>
        </p:spPr>
        <p:txBody>
          <a:bodyPr wrap="square" rtlCol="0">
            <a:spAutoFit/>
          </a:bodyPr>
          <a:lstStyle/>
          <a:p>
            <a:r>
              <a:rPr lang="en-US" sz="1200" dirty="0">
                <a:latin typeface="Gotham-Book" panose="02000603040000020004" pitchFamily="2" charset="0"/>
              </a:rPr>
              <a:t>Facebook, LinkedIn.</a:t>
            </a:r>
          </a:p>
        </p:txBody>
      </p:sp>
      <p:sp>
        <p:nvSpPr>
          <p:cNvPr id="10" name="Rectangle 9"/>
          <p:cNvSpPr/>
          <p:nvPr/>
        </p:nvSpPr>
        <p:spPr>
          <a:xfrm>
            <a:off x="529701" y="1211283"/>
            <a:ext cx="4613799" cy="4799288"/>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r>
              <a:rPr lang="en-US" sz="1400" dirty="0">
                <a:solidFill>
                  <a:schemeClr val="tx1">
                    <a:lumMod val="65000"/>
                    <a:lumOff val="35000"/>
                  </a:schemeClr>
                </a:solidFill>
                <a:latin typeface="Gotham-Book" panose="02000603040000020004" pitchFamily="2" charset="0"/>
              </a:rPr>
              <a:t>Text on Visual:</a:t>
            </a:r>
          </a:p>
          <a:p>
            <a:pPr lvl="0"/>
            <a:endParaRPr lang="en-US" sz="1400" dirty="0">
              <a:solidFill>
                <a:schemeClr val="tx1">
                  <a:lumMod val="65000"/>
                  <a:lumOff val="35000"/>
                </a:schemeClr>
              </a:solidFill>
              <a:latin typeface="Gotham-Book" panose="02000603040000020004" pitchFamily="2" charset="0"/>
            </a:endParaRPr>
          </a:p>
          <a:p>
            <a:pPr algn="l"/>
            <a:r>
              <a:rPr lang="en-US" sz="1400" dirty="0">
                <a:solidFill>
                  <a:schemeClr val="tx1">
                    <a:lumMod val="65000"/>
                    <a:lumOff val="35000"/>
                  </a:schemeClr>
                </a:solidFill>
                <a:latin typeface="Gotham-Book" panose="02000603040000020004" pitchFamily="2" charset="0"/>
              </a:rPr>
              <a:t>The overall 5-year relative survival rate for breast cancer is 90%</a:t>
            </a:r>
          </a:p>
          <a:p>
            <a:pPr algn="l"/>
            <a:endParaRPr lang="en-US" sz="1400" dirty="0">
              <a:solidFill>
                <a:schemeClr val="tx1">
                  <a:lumMod val="65000"/>
                  <a:lumOff val="35000"/>
                </a:schemeClr>
              </a:solidFill>
              <a:latin typeface="Gotham-Book" panose="02000603040000020004" pitchFamily="2" charset="0"/>
            </a:endParaRPr>
          </a:p>
          <a:p>
            <a:pPr algn="l"/>
            <a:r>
              <a:rPr lang="en-US" sz="1400" dirty="0">
                <a:solidFill>
                  <a:schemeClr val="tx1">
                    <a:lumMod val="65000"/>
                    <a:lumOff val="35000"/>
                  </a:schemeClr>
                </a:solidFill>
                <a:latin typeface="Gotham-Book" panose="02000603040000020004" pitchFamily="2" charset="0"/>
              </a:rPr>
              <a:t>Cancer.org</a:t>
            </a:r>
          </a:p>
        </p:txBody>
      </p:sp>
      <p:pic>
        <p:nvPicPr>
          <p:cNvPr id="3" name="Picture 2">
            <a:extLst>
              <a:ext uri="{FF2B5EF4-FFF2-40B4-BE49-F238E27FC236}">
                <a16:creationId xmlns:a16="http://schemas.microsoft.com/office/drawing/2014/main" id="{27F8D561-10B1-9F4B-B0FC-1D410F12C02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29701" y="1225502"/>
            <a:ext cx="4761307" cy="4770849"/>
          </a:xfrm>
          <a:prstGeom prst="rect">
            <a:avLst/>
          </a:prstGeom>
        </p:spPr>
      </p:pic>
    </p:spTree>
    <p:extLst>
      <p:ext uri="{BB962C8B-B14F-4D97-AF65-F5344CB8AC3E}">
        <p14:creationId xmlns:p14="http://schemas.microsoft.com/office/powerpoint/2010/main" val="20824682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p:txBody>
          <a:bodyPr/>
          <a:lstStyle/>
          <a:p>
            <a:pPr marL="0" indent="0">
              <a:buNone/>
            </a:pPr>
            <a:br>
              <a:rPr lang="en-US" dirty="0"/>
            </a:br>
            <a:endParaRPr lang="en-US" dirty="0"/>
          </a:p>
        </p:txBody>
      </p:sp>
      <p:sp>
        <p:nvSpPr>
          <p:cNvPr id="9" name="Content Placeholder 8"/>
          <p:cNvSpPr>
            <a:spLocks noGrp="1"/>
          </p:cNvSpPr>
          <p:nvPr>
            <p:ph sz="half" idx="2"/>
          </p:nvPr>
        </p:nvSpPr>
        <p:spPr>
          <a:xfrm>
            <a:off x="7065818" y="1211283"/>
            <a:ext cx="4932894" cy="4965680"/>
          </a:xfrm>
        </p:spPr>
        <p:txBody>
          <a:bodyPr>
            <a:normAutofit/>
          </a:bodyPr>
          <a:lstStyle/>
          <a:p>
            <a:pPr marL="0" indent="0">
              <a:buNone/>
            </a:pPr>
            <a:r>
              <a:rPr lang="en-US" dirty="0"/>
              <a:t>Caption: </a:t>
            </a:r>
          </a:p>
          <a:p>
            <a:pPr marL="0" indent="0">
              <a:buNone/>
            </a:pPr>
            <a:endParaRPr lang="en-US" dirty="0"/>
          </a:p>
          <a:p>
            <a:pPr marL="0" indent="0">
              <a:buNone/>
            </a:pPr>
            <a:r>
              <a:rPr lang="en-US" dirty="0"/>
              <a:t>As an insurance agent, you get to advise your clients on which insurance policies will best meet their needs. The research you conduct and the recommendations you make have a genuine impact on a client's financial well-being in the long run.</a:t>
            </a:r>
          </a:p>
          <a:p>
            <a:pPr marL="0" indent="0">
              <a:buNone/>
            </a:pPr>
            <a:endParaRPr lang="en-US" dirty="0"/>
          </a:p>
          <a:p>
            <a:pPr marL="0" indent="0">
              <a:buNone/>
            </a:pPr>
            <a:r>
              <a:rPr lang="en-US" dirty="0"/>
              <a:t>Do you have what it takes? Let’s connect and talk about it. </a:t>
            </a:r>
          </a:p>
          <a:p>
            <a:pPr marL="0" indent="0">
              <a:lnSpc>
                <a:spcPct val="107000"/>
              </a:lnSpc>
              <a:spcAft>
                <a:spcPts val="600"/>
              </a:spcAft>
              <a:buNone/>
            </a:pPr>
            <a:endParaRPr lang="en-US" dirty="0">
              <a:cs typeface="+mn-cs"/>
            </a:endParaRPr>
          </a:p>
          <a:p>
            <a:pPr marL="0" indent="0">
              <a:lnSpc>
                <a:spcPct val="107000"/>
              </a:lnSpc>
              <a:spcAft>
                <a:spcPts val="600"/>
              </a:spcAft>
              <a:buNone/>
            </a:pPr>
            <a:endParaRPr lang="pl-PL" dirty="0">
              <a:cs typeface="+mn-cs"/>
            </a:endParaRPr>
          </a:p>
          <a:p>
            <a:pPr marL="0" indent="0">
              <a:buNone/>
            </a:pPr>
            <a:endParaRPr lang="en-US" dirty="0">
              <a:cs typeface="+mn-cs"/>
            </a:endParaRPr>
          </a:p>
          <a:p>
            <a:pPr marL="0" indent="0">
              <a:buNone/>
            </a:pPr>
            <a:endParaRPr lang="en-US" dirty="0"/>
          </a:p>
          <a:p>
            <a:pPr marL="0" indent="0">
              <a:buNone/>
            </a:pPr>
            <a:endParaRPr lang="en-US" dirty="0"/>
          </a:p>
        </p:txBody>
      </p:sp>
      <p:sp>
        <p:nvSpPr>
          <p:cNvPr id="7" name="Title 6"/>
          <p:cNvSpPr>
            <a:spLocks noGrp="1"/>
          </p:cNvSpPr>
          <p:nvPr>
            <p:ph type="title"/>
          </p:nvPr>
        </p:nvSpPr>
        <p:spPr/>
        <p:txBody>
          <a:bodyPr>
            <a:normAutofit/>
          </a:bodyPr>
          <a:lstStyle/>
          <a:p>
            <a:r>
              <a:rPr lang="en-US" dirty="0"/>
              <a:t>Post 2 </a:t>
            </a:r>
            <a:endParaRPr lang="en-US" dirty="0">
              <a:highlight>
                <a:srgbClr val="E41E2B"/>
              </a:highlight>
            </a:endParaRPr>
          </a:p>
        </p:txBody>
      </p:sp>
      <p:sp>
        <p:nvSpPr>
          <p:cNvPr id="12" name="TextBox 11"/>
          <p:cNvSpPr txBox="1"/>
          <p:nvPr/>
        </p:nvSpPr>
        <p:spPr>
          <a:xfrm>
            <a:off x="6687670" y="6406469"/>
            <a:ext cx="4894730" cy="276999"/>
          </a:xfrm>
          <a:prstGeom prst="rect">
            <a:avLst/>
          </a:prstGeom>
          <a:noFill/>
        </p:spPr>
        <p:txBody>
          <a:bodyPr wrap="square" rtlCol="0">
            <a:spAutoFit/>
          </a:bodyPr>
          <a:lstStyle/>
          <a:p>
            <a:r>
              <a:rPr lang="en-US" sz="1200" dirty="0">
                <a:latin typeface="Gotham-Book" panose="02000603040000020004" pitchFamily="2" charset="0"/>
              </a:rPr>
              <a:t>Facebook, LinkedIn.</a:t>
            </a:r>
          </a:p>
        </p:txBody>
      </p:sp>
      <p:sp>
        <p:nvSpPr>
          <p:cNvPr id="10" name="Rectangle 9"/>
          <p:cNvSpPr/>
          <p:nvPr/>
        </p:nvSpPr>
        <p:spPr>
          <a:xfrm>
            <a:off x="609600" y="1205276"/>
            <a:ext cx="4354286" cy="4799288"/>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r>
              <a:rPr lang="en-US" sz="1400" dirty="0">
                <a:solidFill>
                  <a:schemeClr val="tx1">
                    <a:lumMod val="65000"/>
                    <a:lumOff val="35000"/>
                  </a:schemeClr>
                </a:solidFill>
                <a:latin typeface="Gotham-Book" panose="02000603040000020004" pitchFamily="2" charset="0"/>
              </a:rPr>
              <a:t>Text on Visual:</a:t>
            </a:r>
          </a:p>
          <a:p>
            <a:pPr algn="l" fontAlgn="base"/>
            <a:endParaRPr lang="en-US" sz="1400" dirty="0">
              <a:solidFill>
                <a:schemeClr val="tx1">
                  <a:lumMod val="65000"/>
                  <a:lumOff val="35000"/>
                </a:schemeClr>
              </a:solidFill>
              <a:latin typeface="Gotham-Book" panose="02000603040000020004" pitchFamily="2" charset="0"/>
            </a:endParaRPr>
          </a:p>
          <a:p>
            <a:pPr algn="l" fontAlgn="base"/>
            <a:r>
              <a:rPr lang="en-US" sz="1400" dirty="0">
                <a:solidFill>
                  <a:schemeClr val="tx1">
                    <a:lumMod val="65000"/>
                    <a:lumOff val="35000"/>
                  </a:schemeClr>
                </a:solidFill>
                <a:latin typeface="Gotham-Book" panose="02000603040000020004" pitchFamily="2" charset="0"/>
              </a:rPr>
              <a:t>Protect People From Financial Losses</a:t>
            </a:r>
          </a:p>
          <a:p>
            <a:pPr algn="l" fontAlgn="base"/>
            <a:endParaRPr lang="en-US" sz="1400" dirty="0">
              <a:solidFill>
                <a:schemeClr val="tx1">
                  <a:lumMod val="65000"/>
                  <a:lumOff val="35000"/>
                </a:schemeClr>
              </a:solidFill>
              <a:latin typeface="Gotham-Book" panose="02000603040000020004" pitchFamily="2" charset="0"/>
            </a:endParaRPr>
          </a:p>
        </p:txBody>
      </p:sp>
      <p:pic>
        <p:nvPicPr>
          <p:cNvPr id="3" name="Picture 2">
            <a:extLst>
              <a:ext uri="{FF2B5EF4-FFF2-40B4-BE49-F238E27FC236}">
                <a16:creationId xmlns:a16="http://schemas.microsoft.com/office/drawing/2014/main" id="{7E341689-F7FA-7A4A-A151-000212D0816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9600" y="1205276"/>
            <a:ext cx="4761307" cy="4770849"/>
          </a:xfrm>
          <a:prstGeom prst="rect">
            <a:avLst/>
          </a:prstGeom>
        </p:spPr>
      </p:pic>
    </p:spTree>
    <p:extLst>
      <p:ext uri="{BB962C8B-B14F-4D97-AF65-F5344CB8AC3E}">
        <p14:creationId xmlns:p14="http://schemas.microsoft.com/office/powerpoint/2010/main" val="42187609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p:txBody>
          <a:bodyPr/>
          <a:lstStyle/>
          <a:p>
            <a:pPr marL="0" indent="0">
              <a:buNone/>
            </a:pPr>
            <a:br>
              <a:rPr lang="en-US" dirty="0"/>
            </a:br>
            <a:endParaRPr lang="en-US" dirty="0"/>
          </a:p>
        </p:txBody>
      </p:sp>
      <p:sp>
        <p:nvSpPr>
          <p:cNvPr id="9" name="Content Placeholder 8"/>
          <p:cNvSpPr>
            <a:spLocks noGrp="1"/>
          </p:cNvSpPr>
          <p:nvPr>
            <p:ph sz="half" idx="2"/>
          </p:nvPr>
        </p:nvSpPr>
        <p:spPr/>
        <p:txBody>
          <a:bodyPr>
            <a:normAutofit/>
          </a:bodyPr>
          <a:lstStyle/>
          <a:p>
            <a:pPr marL="0" indent="0">
              <a:buNone/>
            </a:pPr>
            <a:r>
              <a:rPr lang="en-US" dirty="0"/>
              <a:t>Caption: </a:t>
            </a:r>
          </a:p>
          <a:p>
            <a:pPr marL="0" indent="0">
              <a:buNone/>
            </a:pPr>
            <a:endParaRPr lang="en-US" dirty="0"/>
          </a:p>
          <a:p>
            <a:pPr marL="0" marR="0" indent="0">
              <a:spcBef>
                <a:spcPts val="0"/>
              </a:spcBef>
              <a:spcAft>
                <a:spcPts val="0"/>
              </a:spcAft>
              <a:buNone/>
            </a:pPr>
            <a:r>
              <a:rPr lang="en-US" dirty="0"/>
              <a:t>We are recruiting Sales Team Leaders </a:t>
            </a:r>
          </a:p>
          <a:p>
            <a:pPr marL="0" marR="0" indent="0">
              <a:spcBef>
                <a:spcPts val="0"/>
              </a:spcBef>
              <a:spcAft>
                <a:spcPts val="0"/>
              </a:spcAft>
              <a:buNone/>
            </a:pPr>
            <a:r>
              <a:rPr lang="en-US" dirty="0"/>
              <a:t>For those interested to join, have an entrepreneurial mindset and fit the below criteria, please send us your resume to </a:t>
            </a:r>
            <a:r>
              <a:rPr lang="en-US" dirty="0" err="1"/>
              <a:t>XXXX@metlifeagency.conet</a:t>
            </a:r>
            <a:r>
              <a:rPr lang="en-US" dirty="0"/>
              <a:t>  </a:t>
            </a:r>
          </a:p>
          <a:p>
            <a:pPr>
              <a:spcBef>
                <a:spcPts val="0"/>
              </a:spcBef>
              <a:buFont typeface="Segoe UI Historic" panose="020B0502040204020203" pitchFamily="34" charset="0"/>
              <a:buChar char="-"/>
            </a:pPr>
            <a:r>
              <a:rPr lang="en-US" dirty="0"/>
              <a:t>28-40 years old</a:t>
            </a:r>
          </a:p>
          <a:p>
            <a:pPr marL="342900" marR="0" lvl="0" indent="-342900">
              <a:spcBef>
                <a:spcPts val="0"/>
              </a:spcBef>
              <a:spcAft>
                <a:spcPts val="0"/>
              </a:spcAft>
              <a:buFont typeface="Segoe UI Historic" panose="020B0502040204020203" pitchFamily="34" charset="0"/>
              <a:buChar char="-"/>
            </a:pPr>
            <a:r>
              <a:rPr lang="en-US" dirty="0"/>
              <a:t>University Graduates with Official Lebanese Baccalaureate</a:t>
            </a:r>
          </a:p>
          <a:p>
            <a:pPr marL="342900" marR="0" lvl="0" indent="-342900">
              <a:spcBef>
                <a:spcPts val="0"/>
              </a:spcBef>
              <a:spcAft>
                <a:spcPts val="0"/>
              </a:spcAft>
              <a:buFont typeface="Segoe UI Historic" panose="020B0502040204020203" pitchFamily="34" charset="0"/>
              <a:buChar char="-"/>
            </a:pPr>
            <a:r>
              <a:rPr lang="en-US" dirty="0"/>
              <a:t>Minimum 5 years of experience in Sales</a:t>
            </a:r>
          </a:p>
          <a:p>
            <a:pPr marL="342900" marR="0" lvl="0" indent="-342900">
              <a:spcBef>
                <a:spcPts val="0"/>
              </a:spcBef>
              <a:spcAft>
                <a:spcPts val="0"/>
              </a:spcAft>
              <a:buFont typeface="Segoe UI Historic" panose="020B0502040204020203" pitchFamily="34" charset="0"/>
              <a:buChar char="-"/>
            </a:pPr>
            <a:r>
              <a:rPr lang="en-US" dirty="0"/>
              <a:t>Minimum 2 years managerial experience</a:t>
            </a:r>
          </a:p>
          <a:p>
            <a:pPr marL="342900" marR="0" lvl="0" indent="-342900">
              <a:spcBef>
                <a:spcPts val="0"/>
              </a:spcBef>
              <a:spcAft>
                <a:spcPts val="0"/>
              </a:spcAft>
              <a:buFont typeface="Segoe UI Historic" panose="020B0502040204020203" pitchFamily="34" charset="0"/>
              <a:buChar char="-"/>
            </a:pPr>
            <a:r>
              <a:rPr lang="en-US" dirty="0"/>
              <a:t>Highly motivated and Goal oriented</a:t>
            </a:r>
          </a:p>
          <a:p>
            <a:pPr marL="342900" marR="0" lvl="0" indent="-342900">
              <a:spcBef>
                <a:spcPts val="0"/>
              </a:spcBef>
              <a:spcAft>
                <a:spcPts val="0"/>
              </a:spcAft>
              <a:buFont typeface="Segoe UI Historic" panose="020B0502040204020203" pitchFamily="34" charset="0"/>
              <a:buChar char="-"/>
            </a:pPr>
            <a:r>
              <a:rPr lang="en-US" dirty="0"/>
              <a:t>Ability to direct and be a mentor on the sales ground by actively working to attain everyday sales objectives</a:t>
            </a:r>
          </a:p>
        </p:txBody>
      </p:sp>
      <p:sp>
        <p:nvSpPr>
          <p:cNvPr id="7" name="Title 6"/>
          <p:cNvSpPr>
            <a:spLocks noGrp="1"/>
          </p:cNvSpPr>
          <p:nvPr>
            <p:ph type="title"/>
          </p:nvPr>
        </p:nvSpPr>
        <p:spPr>
          <a:xfrm>
            <a:off x="609600" y="493504"/>
            <a:ext cx="10972800" cy="477122"/>
          </a:xfrm>
        </p:spPr>
        <p:txBody>
          <a:bodyPr/>
          <a:lstStyle/>
          <a:p>
            <a:r>
              <a:rPr lang="en-US" dirty="0"/>
              <a:t>Post 3</a:t>
            </a:r>
            <a:endParaRPr lang="en-US" dirty="0">
              <a:highlight>
                <a:srgbClr val="FFFF00"/>
              </a:highlight>
            </a:endParaRPr>
          </a:p>
        </p:txBody>
      </p:sp>
      <p:sp>
        <p:nvSpPr>
          <p:cNvPr id="12" name="TextBox 11"/>
          <p:cNvSpPr txBox="1"/>
          <p:nvPr/>
        </p:nvSpPr>
        <p:spPr>
          <a:xfrm>
            <a:off x="6687670" y="6406469"/>
            <a:ext cx="4894730" cy="276999"/>
          </a:xfrm>
          <a:prstGeom prst="rect">
            <a:avLst/>
          </a:prstGeom>
          <a:noFill/>
        </p:spPr>
        <p:txBody>
          <a:bodyPr wrap="square" rtlCol="0">
            <a:spAutoFit/>
          </a:bodyPr>
          <a:lstStyle/>
          <a:p>
            <a:r>
              <a:rPr lang="en-US" sz="1200" dirty="0">
                <a:latin typeface="Gotham-Book" panose="02000603040000020004" pitchFamily="2" charset="0"/>
              </a:rPr>
              <a:t>Facebook, LinkedIn.</a:t>
            </a:r>
          </a:p>
        </p:txBody>
      </p:sp>
      <p:sp>
        <p:nvSpPr>
          <p:cNvPr id="13" name="Rectangle 12"/>
          <p:cNvSpPr/>
          <p:nvPr/>
        </p:nvSpPr>
        <p:spPr>
          <a:xfrm>
            <a:off x="609601" y="1205276"/>
            <a:ext cx="4516582" cy="4799288"/>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r>
              <a:rPr lang="en-US" sz="1400" dirty="0">
                <a:solidFill>
                  <a:schemeClr val="tx1">
                    <a:lumMod val="65000"/>
                    <a:lumOff val="35000"/>
                  </a:schemeClr>
                </a:solidFill>
                <a:latin typeface="Gotham-Book" panose="02000603040000020004" pitchFamily="2" charset="0"/>
              </a:rPr>
              <a:t>Text on Visual:</a:t>
            </a:r>
          </a:p>
          <a:p>
            <a:pPr lvl="0"/>
            <a:endParaRPr lang="en-US" sz="1400" dirty="0">
              <a:solidFill>
                <a:schemeClr val="tx1">
                  <a:lumMod val="65000"/>
                  <a:lumOff val="35000"/>
                </a:schemeClr>
              </a:solidFill>
              <a:latin typeface="Gotham-Book" panose="02000603040000020004" pitchFamily="2" charset="0"/>
            </a:endParaRPr>
          </a:p>
          <a:p>
            <a:r>
              <a:rPr lang="en-US" sz="1400" dirty="0">
                <a:solidFill>
                  <a:schemeClr val="tx1">
                    <a:lumMod val="65000"/>
                    <a:lumOff val="35000"/>
                  </a:schemeClr>
                </a:solidFill>
                <a:latin typeface="Gotham-Book" panose="02000603040000020004" pitchFamily="2" charset="0"/>
              </a:rPr>
              <a:t>We Are Looking For Sales Team Leaders!</a:t>
            </a:r>
          </a:p>
        </p:txBody>
      </p:sp>
      <p:pic>
        <p:nvPicPr>
          <p:cNvPr id="3" name="Picture 2">
            <a:extLst>
              <a:ext uri="{FF2B5EF4-FFF2-40B4-BE49-F238E27FC236}">
                <a16:creationId xmlns:a16="http://schemas.microsoft.com/office/drawing/2014/main" id="{3A5CDA07-076F-0F41-9DD4-3408FCC6264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9599" y="1205276"/>
            <a:ext cx="4761307" cy="4770849"/>
          </a:xfrm>
          <a:prstGeom prst="rect">
            <a:avLst/>
          </a:prstGeom>
        </p:spPr>
      </p:pic>
    </p:spTree>
    <p:extLst>
      <p:ext uri="{BB962C8B-B14F-4D97-AF65-F5344CB8AC3E}">
        <p14:creationId xmlns:p14="http://schemas.microsoft.com/office/powerpoint/2010/main" val="30764327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p:txBody>
          <a:bodyPr/>
          <a:lstStyle/>
          <a:p>
            <a:pPr marL="0" indent="0">
              <a:buNone/>
            </a:pPr>
            <a:br>
              <a:rPr lang="en-US" dirty="0"/>
            </a:br>
            <a:endParaRPr lang="en-US" dirty="0"/>
          </a:p>
        </p:txBody>
      </p:sp>
      <p:sp>
        <p:nvSpPr>
          <p:cNvPr id="9" name="Content Placeholder 8"/>
          <p:cNvSpPr>
            <a:spLocks noGrp="1"/>
          </p:cNvSpPr>
          <p:nvPr>
            <p:ph sz="half" idx="2"/>
          </p:nvPr>
        </p:nvSpPr>
        <p:spPr/>
        <p:txBody>
          <a:bodyPr>
            <a:normAutofit/>
          </a:bodyPr>
          <a:lstStyle/>
          <a:p>
            <a:pPr marL="0" indent="0">
              <a:buNone/>
            </a:pPr>
            <a:r>
              <a:rPr lang="en-US" dirty="0"/>
              <a:t>Caption: </a:t>
            </a:r>
          </a:p>
          <a:p>
            <a:pPr marL="0" indent="0">
              <a:buNone/>
            </a:pPr>
            <a:endParaRPr lang="en-US" spc="-10" dirty="0">
              <a:solidFill>
                <a:srgbClr val="4C4C4C"/>
              </a:solidFill>
              <a:latin typeface="MetLife Circular Medium"/>
              <a:cs typeface="MetLife Circular Medium"/>
            </a:endParaRPr>
          </a:p>
          <a:p>
            <a:pPr marL="0" indent="0">
              <a:buNone/>
            </a:pPr>
            <a:r>
              <a:rPr lang="en-US" dirty="0">
                <a:cs typeface="+mn-cs"/>
              </a:rPr>
              <a:t>Evaluate Your Life Day is all about self-evaluation and self-assessment, which includes examining yourself in terms of what goals you've achieved. This assessment is done out with the goal of improving rather than self-judgment or criticism.</a:t>
            </a:r>
          </a:p>
          <a:p>
            <a:pPr marL="0" indent="0">
              <a:buNone/>
            </a:pPr>
            <a:endParaRPr lang="en-US" dirty="0">
              <a:cs typeface="+mn-cs"/>
            </a:endParaRPr>
          </a:p>
          <a:p>
            <a:pPr marL="0" indent="0">
              <a:buNone/>
            </a:pPr>
            <a:r>
              <a:rPr lang="en-US" dirty="0">
                <a:cs typeface="+mn-cs"/>
              </a:rPr>
              <a:t>What goal did you achieve this year? Mention in the comment section.</a:t>
            </a:r>
            <a:endParaRPr lang="en-US" dirty="0"/>
          </a:p>
          <a:p>
            <a:pPr marL="0" indent="0">
              <a:buNone/>
            </a:pPr>
            <a:endParaRPr lang="en-US" dirty="0"/>
          </a:p>
          <a:p>
            <a:pPr marL="0" indent="0">
              <a:buNone/>
            </a:pPr>
            <a:endParaRPr lang="en-US" dirty="0"/>
          </a:p>
        </p:txBody>
      </p:sp>
      <p:sp>
        <p:nvSpPr>
          <p:cNvPr id="7" name="Title 6"/>
          <p:cNvSpPr>
            <a:spLocks noGrp="1"/>
          </p:cNvSpPr>
          <p:nvPr>
            <p:ph type="title"/>
          </p:nvPr>
        </p:nvSpPr>
        <p:spPr/>
        <p:txBody>
          <a:bodyPr/>
          <a:lstStyle/>
          <a:p>
            <a:r>
              <a:rPr lang="en-US" dirty="0"/>
              <a:t>Post 4</a:t>
            </a:r>
            <a:endParaRPr lang="en-US" dirty="0">
              <a:highlight>
                <a:srgbClr val="FFFF00"/>
              </a:highlight>
            </a:endParaRPr>
          </a:p>
        </p:txBody>
      </p:sp>
      <p:sp>
        <p:nvSpPr>
          <p:cNvPr id="12" name="TextBox 11"/>
          <p:cNvSpPr txBox="1"/>
          <p:nvPr/>
        </p:nvSpPr>
        <p:spPr>
          <a:xfrm>
            <a:off x="6687670" y="6406469"/>
            <a:ext cx="4894730" cy="276999"/>
          </a:xfrm>
          <a:prstGeom prst="rect">
            <a:avLst/>
          </a:prstGeom>
          <a:noFill/>
        </p:spPr>
        <p:txBody>
          <a:bodyPr wrap="square" rtlCol="0">
            <a:spAutoFit/>
          </a:bodyPr>
          <a:lstStyle/>
          <a:p>
            <a:r>
              <a:rPr lang="en-US" sz="1200" dirty="0">
                <a:latin typeface="Gotham-Book" panose="02000603040000020004" pitchFamily="2" charset="0"/>
              </a:rPr>
              <a:t>Facebook, LinkedIn.</a:t>
            </a:r>
          </a:p>
        </p:txBody>
      </p:sp>
      <p:sp>
        <p:nvSpPr>
          <p:cNvPr id="10" name="Rectangle 9"/>
          <p:cNvSpPr/>
          <p:nvPr/>
        </p:nvSpPr>
        <p:spPr>
          <a:xfrm>
            <a:off x="609600" y="1211283"/>
            <a:ext cx="4761307" cy="4799288"/>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r>
              <a:rPr lang="en-US" sz="1400" dirty="0">
                <a:solidFill>
                  <a:schemeClr val="tx1">
                    <a:lumMod val="65000"/>
                    <a:lumOff val="35000"/>
                  </a:schemeClr>
                </a:solidFill>
                <a:latin typeface="Gotham-Book" panose="02000603040000020004" pitchFamily="2" charset="0"/>
              </a:rPr>
              <a:t>Text on Visual:</a:t>
            </a:r>
          </a:p>
          <a:p>
            <a:pPr lvl="0"/>
            <a:endParaRPr lang="en-US" sz="1400" dirty="0">
              <a:solidFill>
                <a:schemeClr val="tx1">
                  <a:lumMod val="65000"/>
                  <a:lumOff val="35000"/>
                </a:schemeClr>
              </a:solidFill>
              <a:latin typeface="Gotham-Book" panose="02000603040000020004" pitchFamily="2" charset="0"/>
            </a:endParaRPr>
          </a:p>
          <a:p>
            <a:pPr lvl="0"/>
            <a:r>
              <a:rPr lang="en-US" sz="1400" dirty="0">
                <a:solidFill>
                  <a:schemeClr val="tx1">
                    <a:lumMod val="65000"/>
                    <a:lumOff val="35000"/>
                  </a:schemeClr>
                </a:solidFill>
                <a:latin typeface="Gotham-Book" panose="02000603040000020004" pitchFamily="2" charset="0"/>
              </a:rPr>
              <a:t>Evaluate Your Life Day </a:t>
            </a:r>
          </a:p>
          <a:p>
            <a:pPr lvl="0"/>
            <a:r>
              <a:rPr lang="en-US" sz="1400" dirty="0">
                <a:solidFill>
                  <a:schemeClr val="tx1">
                    <a:lumMod val="65000"/>
                    <a:lumOff val="35000"/>
                  </a:schemeClr>
                </a:solidFill>
                <a:latin typeface="Gotham-Book" panose="02000603040000020004" pitchFamily="2" charset="0"/>
              </a:rPr>
              <a:t>October 19, 2022</a:t>
            </a:r>
          </a:p>
          <a:p>
            <a:endParaRPr lang="en-US" sz="1400" dirty="0">
              <a:solidFill>
                <a:schemeClr val="tx1">
                  <a:lumMod val="65000"/>
                  <a:lumOff val="35000"/>
                </a:schemeClr>
              </a:solidFill>
              <a:latin typeface="Gotham-Book" panose="02000603040000020004" pitchFamily="2" charset="0"/>
            </a:endParaRPr>
          </a:p>
          <a:p>
            <a:r>
              <a:rPr lang="en-US" sz="1400" dirty="0">
                <a:solidFill>
                  <a:schemeClr val="tx1">
                    <a:lumMod val="65000"/>
                    <a:lumOff val="35000"/>
                  </a:schemeClr>
                </a:solidFill>
                <a:latin typeface="Gotham-Book" panose="02000603040000020004" pitchFamily="2" charset="0"/>
              </a:rPr>
              <a:t>It is time to check in with ourselves and assess if we're still on the right track</a:t>
            </a:r>
          </a:p>
        </p:txBody>
      </p:sp>
      <p:pic>
        <p:nvPicPr>
          <p:cNvPr id="11" name="Picture 10">
            <a:extLst>
              <a:ext uri="{FF2B5EF4-FFF2-40B4-BE49-F238E27FC236}">
                <a16:creationId xmlns:a16="http://schemas.microsoft.com/office/drawing/2014/main" id="{BB9F67FF-2826-C04B-B0A4-1DEC8403F16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9599" y="1182844"/>
            <a:ext cx="4761307" cy="4770849"/>
          </a:xfrm>
          <a:prstGeom prst="rect">
            <a:avLst/>
          </a:prstGeom>
        </p:spPr>
      </p:pic>
    </p:spTree>
    <p:extLst>
      <p:ext uri="{BB962C8B-B14F-4D97-AF65-F5344CB8AC3E}">
        <p14:creationId xmlns:p14="http://schemas.microsoft.com/office/powerpoint/2010/main" val="25966898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p:txBody>
          <a:bodyPr/>
          <a:lstStyle/>
          <a:p>
            <a:pPr marL="0" indent="0">
              <a:buNone/>
            </a:pPr>
            <a:br>
              <a:rPr lang="en-US" dirty="0"/>
            </a:br>
            <a:endParaRPr lang="en-US" dirty="0"/>
          </a:p>
        </p:txBody>
      </p:sp>
      <p:sp>
        <p:nvSpPr>
          <p:cNvPr id="9" name="Content Placeholder 8"/>
          <p:cNvSpPr>
            <a:spLocks noGrp="1"/>
          </p:cNvSpPr>
          <p:nvPr>
            <p:ph sz="half" idx="2"/>
          </p:nvPr>
        </p:nvSpPr>
        <p:spPr>
          <a:xfrm>
            <a:off x="6876744" y="949673"/>
            <a:ext cx="4516582" cy="4965680"/>
          </a:xfrm>
        </p:spPr>
        <p:txBody>
          <a:bodyPr>
            <a:noAutofit/>
          </a:bodyPr>
          <a:lstStyle/>
          <a:p>
            <a:pPr marL="0" indent="0">
              <a:buNone/>
            </a:pPr>
            <a:r>
              <a:rPr lang="en-US" dirty="0"/>
              <a:t>Caption: </a:t>
            </a:r>
          </a:p>
          <a:p>
            <a:pPr marL="0" indent="0">
              <a:buNone/>
            </a:pPr>
            <a:endParaRPr lang="en-US" dirty="0">
              <a:latin typeface="Gotham-Book" panose="02000604040000020004" pitchFamily="50" charset="0"/>
            </a:endParaRPr>
          </a:p>
          <a:p>
            <a:pPr marL="0" indent="0">
              <a:lnSpc>
                <a:spcPct val="107000"/>
              </a:lnSpc>
              <a:spcAft>
                <a:spcPts val="600"/>
              </a:spcAft>
              <a:buNone/>
            </a:pPr>
            <a:r>
              <a:rPr lang="en-US" dirty="0"/>
              <a:t>It is essential to remember that it is all about you and push yourself to the end, even if you encounter failures in the future. You also should try as much as possible to love the process, stay positive, and enjoy </a:t>
            </a:r>
            <a:r>
              <a:rPr lang="en-US"/>
              <a:t>the ride.</a:t>
            </a:r>
            <a:endParaRPr lang="en-US" dirty="0"/>
          </a:p>
        </p:txBody>
      </p:sp>
      <p:sp>
        <p:nvSpPr>
          <p:cNvPr id="7" name="Title 6"/>
          <p:cNvSpPr>
            <a:spLocks noGrp="1"/>
          </p:cNvSpPr>
          <p:nvPr>
            <p:ph type="title"/>
          </p:nvPr>
        </p:nvSpPr>
        <p:spPr/>
        <p:txBody>
          <a:bodyPr>
            <a:normAutofit/>
          </a:bodyPr>
          <a:lstStyle/>
          <a:p>
            <a:r>
              <a:rPr lang="en-US" dirty="0"/>
              <a:t>Post 5</a:t>
            </a:r>
            <a:endParaRPr lang="en-US" dirty="0">
              <a:highlight>
                <a:srgbClr val="E41E2B"/>
              </a:highlight>
            </a:endParaRPr>
          </a:p>
        </p:txBody>
      </p:sp>
      <p:sp>
        <p:nvSpPr>
          <p:cNvPr id="12" name="TextBox 11"/>
          <p:cNvSpPr txBox="1"/>
          <p:nvPr/>
        </p:nvSpPr>
        <p:spPr>
          <a:xfrm>
            <a:off x="6687670" y="6406469"/>
            <a:ext cx="4894730" cy="276999"/>
          </a:xfrm>
          <a:prstGeom prst="rect">
            <a:avLst/>
          </a:prstGeom>
          <a:noFill/>
        </p:spPr>
        <p:txBody>
          <a:bodyPr wrap="square" rtlCol="0">
            <a:spAutoFit/>
          </a:bodyPr>
          <a:lstStyle/>
          <a:p>
            <a:r>
              <a:rPr lang="en-US" sz="1200" dirty="0">
                <a:latin typeface="Gotham-Book" panose="02000603040000020004" pitchFamily="2" charset="0"/>
              </a:rPr>
              <a:t>Facebook, LinkedIn.</a:t>
            </a:r>
          </a:p>
        </p:txBody>
      </p:sp>
      <p:sp>
        <p:nvSpPr>
          <p:cNvPr id="10" name="Rectangle 9"/>
          <p:cNvSpPr/>
          <p:nvPr/>
        </p:nvSpPr>
        <p:spPr>
          <a:xfrm>
            <a:off x="609600" y="1495724"/>
            <a:ext cx="4501243" cy="4396797"/>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a:solidFill>
                  <a:schemeClr val="tx1">
                    <a:lumMod val="65000"/>
                    <a:lumOff val="35000"/>
                  </a:schemeClr>
                </a:solidFill>
                <a:latin typeface="Gotham-Book" panose="02000603040000020004" pitchFamily="2" charset="0"/>
              </a:rPr>
              <a:t>Text on Visual:</a:t>
            </a:r>
          </a:p>
          <a:p>
            <a:endParaRPr lang="en-US" sz="1400" dirty="0">
              <a:solidFill>
                <a:schemeClr val="tx1">
                  <a:lumMod val="65000"/>
                  <a:lumOff val="35000"/>
                </a:schemeClr>
              </a:solidFill>
              <a:latin typeface="Gotham-Book" panose="02000603040000020004" pitchFamily="2" charset="0"/>
            </a:endParaRPr>
          </a:p>
          <a:p>
            <a:pPr algn="l"/>
            <a:r>
              <a:rPr lang="en-US" sz="1400" dirty="0">
                <a:solidFill>
                  <a:schemeClr val="tx1">
                    <a:lumMod val="65000"/>
                    <a:lumOff val="35000"/>
                  </a:schemeClr>
                </a:solidFill>
                <a:latin typeface="Gotham-Book" panose="02000604040000020004" pitchFamily="50" charset="0"/>
              </a:rPr>
              <a:t>"Success is not final; failure is not fatal: It is the courage to continue that counts." — Winston S. Churchill</a:t>
            </a:r>
          </a:p>
        </p:txBody>
      </p:sp>
      <p:pic>
        <p:nvPicPr>
          <p:cNvPr id="3" name="Picture 2">
            <a:extLst>
              <a:ext uri="{FF2B5EF4-FFF2-40B4-BE49-F238E27FC236}">
                <a16:creationId xmlns:a16="http://schemas.microsoft.com/office/drawing/2014/main" id="{EC12B86A-6D09-8946-B3A3-383E5F374B6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9600" y="1308698"/>
            <a:ext cx="4761307" cy="4770849"/>
          </a:xfrm>
          <a:prstGeom prst="rect">
            <a:avLst/>
          </a:prstGeom>
        </p:spPr>
      </p:pic>
    </p:spTree>
    <p:extLst>
      <p:ext uri="{BB962C8B-B14F-4D97-AF65-F5344CB8AC3E}">
        <p14:creationId xmlns:p14="http://schemas.microsoft.com/office/powerpoint/2010/main" val="9128663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p:txBody>
          <a:bodyPr/>
          <a:lstStyle/>
          <a:p>
            <a:pPr marL="0" indent="0">
              <a:buNone/>
            </a:pPr>
            <a:br>
              <a:rPr lang="en-US" dirty="0"/>
            </a:br>
            <a:endParaRPr lang="en-US" dirty="0"/>
          </a:p>
        </p:txBody>
      </p:sp>
      <p:sp>
        <p:nvSpPr>
          <p:cNvPr id="9" name="Content Placeholder 8"/>
          <p:cNvSpPr>
            <a:spLocks noGrp="1"/>
          </p:cNvSpPr>
          <p:nvPr>
            <p:ph sz="half" idx="2"/>
          </p:nvPr>
        </p:nvSpPr>
        <p:spPr/>
        <p:txBody>
          <a:bodyPr>
            <a:normAutofit/>
          </a:bodyPr>
          <a:lstStyle/>
          <a:p>
            <a:pPr marL="0" indent="0">
              <a:buNone/>
            </a:pPr>
            <a:r>
              <a:rPr lang="en-US" dirty="0"/>
              <a:t>Caption: </a:t>
            </a:r>
          </a:p>
          <a:p>
            <a:pPr marL="0" indent="0">
              <a:buNone/>
            </a:pPr>
            <a:endParaRPr lang="en-US" dirty="0"/>
          </a:p>
          <a:p>
            <a:pPr marL="0" indent="0">
              <a:buNone/>
            </a:pPr>
            <a:endParaRPr lang="en-US" dirty="0">
              <a:cs typeface="+mn-cs"/>
            </a:endParaRPr>
          </a:p>
          <a:p>
            <a:pPr marL="0" indent="0">
              <a:buNone/>
            </a:pPr>
            <a:r>
              <a:rPr lang="en-US" dirty="0"/>
              <a:t>World Stroke Day takes place on Oct 29th every year and is established to increase awareness and drive action on stroke around the world. </a:t>
            </a:r>
          </a:p>
          <a:p>
            <a:pPr marL="0" indent="0">
              <a:buNone/>
            </a:pPr>
            <a:endParaRPr lang="en-US" dirty="0"/>
          </a:p>
          <a:p>
            <a:pPr marL="0" indent="0">
              <a:buNone/>
            </a:pPr>
            <a:r>
              <a:rPr lang="en-US" dirty="0"/>
              <a:t>Fast access to treatment saves lives and improves recovery. If you spot the signs of stroke, call an ambulance immediately.</a:t>
            </a:r>
          </a:p>
        </p:txBody>
      </p:sp>
      <p:sp>
        <p:nvSpPr>
          <p:cNvPr id="7" name="Title 6"/>
          <p:cNvSpPr>
            <a:spLocks noGrp="1"/>
          </p:cNvSpPr>
          <p:nvPr>
            <p:ph type="title"/>
          </p:nvPr>
        </p:nvSpPr>
        <p:spPr/>
        <p:txBody>
          <a:bodyPr>
            <a:normAutofit/>
          </a:bodyPr>
          <a:lstStyle/>
          <a:p>
            <a:r>
              <a:rPr lang="en-US" dirty="0"/>
              <a:t>Post 6</a:t>
            </a:r>
            <a:endParaRPr lang="en-US" dirty="0">
              <a:highlight>
                <a:srgbClr val="FFFF00"/>
              </a:highlight>
            </a:endParaRPr>
          </a:p>
        </p:txBody>
      </p:sp>
      <p:sp>
        <p:nvSpPr>
          <p:cNvPr id="12" name="TextBox 11"/>
          <p:cNvSpPr txBox="1"/>
          <p:nvPr/>
        </p:nvSpPr>
        <p:spPr>
          <a:xfrm>
            <a:off x="6687670" y="6406469"/>
            <a:ext cx="4894730" cy="276999"/>
          </a:xfrm>
          <a:prstGeom prst="rect">
            <a:avLst/>
          </a:prstGeom>
          <a:noFill/>
        </p:spPr>
        <p:txBody>
          <a:bodyPr wrap="square" rtlCol="0">
            <a:spAutoFit/>
          </a:bodyPr>
          <a:lstStyle/>
          <a:p>
            <a:r>
              <a:rPr lang="en-US" sz="1200" dirty="0">
                <a:latin typeface="Gotham-Book" panose="02000603040000020004" pitchFamily="2" charset="0"/>
              </a:rPr>
              <a:t>Facebook, LinkedIn.</a:t>
            </a:r>
          </a:p>
        </p:txBody>
      </p:sp>
      <p:sp>
        <p:nvSpPr>
          <p:cNvPr id="10" name="Rectangle 9"/>
          <p:cNvSpPr/>
          <p:nvPr/>
        </p:nvSpPr>
        <p:spPr>
          <a:xfrm>
            <a:off x="609600" y="1211283"/>
            <a:ext cx="4517571" cy="4799288"/>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r>
              <a:rPr lang="en-US" sz="1400" dirty="0">
                <a:solidFill>
                  <a:schemeClr val="tx1">
                    <a:lumMod val="65000"/>
                    <a:lumOff val="35000"/>
                  </a:schemeClr>
                </a:solidFill>
                <a:latin typeface="Gotham-Book" panose="02000603040000020004" pitchFamily="2" charset="0"/>
              </a:rPr>
              <a:t>Text on Visual:</a:t>
            </a:r>
          </a:p>
          <a:p>
            <a:pPr lvl="0"/>
            <a:endParaRPr lang="en-US" sz="1400" dirty="0">
              <a:solidFill>
                <a:schemeClr val="tx1">
                  <a:lumMod val="65000"/>
                  <a:lumOff val="35000"/>
                </a:schemeClr>
              </a:solidFill>
              <a:latin typeface="Gotham-Book" panose="02000603040000020004" pitchFamily="2" charset="0"/>
            </a:endParaRPr>
          </a:p>
          <a:p>
            <a:pPr algn="l" fontAlgn="base"/>
            <a:r>
              <a:rPr lang="en-US" sz="1400" dirty="0">
                <a:solidFill>
                  <a:schemeClr val="tx1">
                    <a:lumMod val="65000"/>
                    <a:lumOff val="35000"/>
                  </a:schemeClr>
                </a:solidFill>
                <a:latin typeface="Gotham-Book" panose="02000603040000020004" pitchFamily="2" charset="0"/>
              </a:rPr>
              <a:t>Use the letters in F.A.S.T to spot a Stroke and act.</a:t>
            </a:r>
          </a:p>
          <a:p>
            <a:pPr algn="l" fontAlgn="base"/>
            <a:endParaRPr lang="en-US" sz="1400" dirty="0">
              <a:solidFill>
                <a:schemeClr val="tx1">
                  <a:lumMod val="65000"/>
                  <a:lumOff val="35000"/>
                </a:schemeClr>
              </a:solidFill>
              <a:latin typeface="Gotham-Book" panose="02000603040000020004" pitchFamily="2" charset="0"/>
            </a:endParaRPr>
          </a:p>
          <a:p>
            <a:pPr algn="l" fontAlgn="base"/>
            <a:r>
              <a:rPr lang="en-US" sz="1400" dirty="0">
                <a:solidFill>
                  <a:schemeClr val="tx1">
                    <a:lumMod val="65000"/>
                    <a:lumOff val="35000"/>
                  </a:schemeClr>
                </a:solidFill>
                <a:latin typeface="Gotham-Book" panose="02000603040000020004" pitchFamily="2" charset="0"/>
              </a:rPr>
              <a:t>F = Face Drooping </a:t>
            </a:r>
          </a:p>
          <a:p>
            <a:pPr algn="l" fontAlgn="base"/>
            <a:r>
              <a:rPr lang="en-US" sz="1400" dirty="0">
                <a:solidFill>
                  <a:schemeClr val="tx1">
                    <a:lumMod val="65000"/>
                    <a:lumOff val="35000"/>
                  </a:schemeClr>
                </a:solidFill>
                <a:latin typeface="Gotham-Book" panose="02000603040000020004" pitchFamily="2" charset="0"/>
              </a:rPr>
              <a:t>A = Arm Weakness </a:t>
            </a:r>
          </a:p>
          <a:p>
            <a:pPr algn="l" fontAlgn="base"/>
            <a:r>
              <a:rPr lang="en-US" sz="1400" dirty="0">
                <a:solidFill>
                  <a:schemeClr val="tx1">
                    <a:lumMod val="65000"/>
                    <a:lumOff val="35000"/>
                  </a:schemeClr>
                </a:solidFill>
                <a:latin typeface="Gotham-Book" panose="02000603040000020004" pitchFamily="2" charset="0"/>
              </a:rPr>
              <a:t>S = Speech Difficulty </a:t>
            </a:r>
          </a:p>
          <a:p>
            <a:pPr algn="l" fontAlgn="base"/>
            <a:r>
              <a:rPr lang="en-US" sz="1400" dirty="0">
                <a:solidFill>
                  <a:schemeClr val="tx1">
                    <a:lumMod val="65000"/>
                    <a:lumOff val="35000"/>
                  </a:schemeClr>
                </a:solidFill>
                <a:latin typeface="Gotham-Book" panose="02000603040000020004" pitchFamily="2" charset="0"/>
              </a:rPr>
              <a:t>T = Time to call an ambulance</a:t>
            </a:r>
          </a:p>
          <a:p>
            <a:pPr algn="l" fontAlgn="base"/>
            <a:endParaRPr lang="en-US" sz="1400" dirty="0">
              <a:solidFill>
                <a:schemeClr val="tx1">
                  <a:lumMod val="65000"/>
                  <a:lumOff val="35000"/>
                </a:schemeClr>
              </a:solidFill>
              <a:latin typeface="Gotham-Book" panose="02000603040000020004" pitchFamily="2" charset="0"/>
            </a:endParaRPr>
          </a:p>
          <a:p>
            <a:pPr algn="l" fontAlgn="base"/>
            <a:r>
              <a:rPr lang="en-US" sz="1400" dirty="0">
                <a:solidFill>
                  <a:schemeClr val="tx1">
                    <a:lumMod val="65000"/>
                    <a:lumOff val="35000"/>
                  </a:schemeClr>
                </a:solidFill>
                <a:latin typeface="Gotham-Book" panose="02000603040000020004" pitchFamily="2" charset="0"/>
              </a:rPr>
              <a:t>#WorldStrokeDay</a:t>
            </a:r>
          </a:p>
          <a:p>
            <a:pPr algn="l" fontAlgn="base"/>
            <a:endParaRPr lang="en-US" sz="1400" dirty="0">
              <a:solidFill>
                <a:schemeClr val="tx1">
                  <a:lumMod val="65000"/>
                  <a:lumOff val="35000"/>
                </a:schemeClr>
              </a:solidFill>
              <a:latin typeface="Gotham-Book" panose="02000603040000020004" pitchFamily="2" charset="0"/>
            </a:endParaRPr>
          </a:p>
          <a:p>
            <a:pPr algn="l" fontAlgn="base"/>
            <a:endParaRPr lang="en-US" sz="1400" dirty="0">
              <a:solidFill>
                <a:schemeClr val="tx1">
                  <a:lumMod val="65000"/>
                  <a:lumOff val="35000"/>
                </a:schemeClr>
              </a:solidFill>
              <a:latin typeface="Gotham-Book" panose="02000603040000020004" pitchFamily="2" charset="0"/>
            </a:endParaRPr>
          </a:p>
          <a:p>
            <a:pPr algn="l" fontAlgn="base"/>
            <a:r>
              <a:rPr lang="en-US" sz="1400" dirty="0">
                <a:solidFill>
                  <a:schemeClr val="tx1">
                    <a:lumMod val="65000"/>
                    <a:lumOff val="35000"/>
                  </a:schemeClr>
                </a:solidFill>
                <a:latin typeface="Gotham-Book" panose="02000603040000020004" pitchFamily="2" charset="0"/>
              </a:rPr>
              <a:t>Source: eso-stroke.org</a:t>
            </a:r>
          </a:p>
          <a:p>
            <a:pPr algn="l"/>
            <a:endParaRPr lang="en-US" sz="1200" b="0" i="0" dirty="0">
              <a:solidFill>
                <a:srgbClr val="363636"/>
              </a:solidFill>
              <a:effectLst/>
              <a:latin typeface="Montserrat" panose="00000500000000000000" pitchFamily="2" charset="0"/>
            </a:endParaRPr>
          </a:p>
        </p:txBody>
      </p:sp>
      <p:pic>
        <p:nvPicPr>
          <p:cNvPr id="3" name="Picture 2">
            <a:extLst>
              <a:ext uri="{FF2B5EF4-FFF2-40B4-BE49-F238E27FC236}">
                <a16:creationId xmlns:a16="http://schemas.microsoft.com/office/drawing/2014/main" id="{9C40F307-82E9-2D4C-BCC4-34E4FFB3619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9600" y="1211283"/>
            <a:ext cx="4761307" cy="4770849"/>
          </a:xfrm>
          <a:prstGeom prst="rect">
            <a:avLst/>
          </a:prstGeom>
        </p:spPr>
      </p:pic>
    </p:spTree>
    <p:extLst>
      <p:ext uri="{BB962C8B-B14F-4D97-AF65-F5344CB8AC3E}">
        <p14:creationId xmlns:p14="http://schemas.microsoft.com/office/powerpoint/2010/main" val="29471476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a:t>Thank You</a:t>
            </a:r>
          </a:p>
        </p:txBody>
      </p:sp>
    </p:spTree>
    <p:extLst>
      <p:ext uri="{BB962C8B-B14F-4D97-AF65-F5344CB8AC3E}">
        <p14:creationId xmlns:p14="http://schemas.microsoft.com/office/powerpoint/2010/main" val="1478697752"/>
      </p:ext>
    </p:extLst>
  </p:cSld>
  <p:clrMapOvr>
    <a:masterClrMapping/>
  </p:clrMapOvr>
</p:sld>
</file>

<file path=ppt/theme/theme1.xml><?xml version="1.0" encoding="utf-8"?>
<a:theme xmlns:a="http://schemas.openxmlformats.org/drawingml/2006/main" name="Custom Design">
  <a:themeElements>
    <a:clrScheme name="BornInteractive">
      <a:dk1>
        <a:sysClr val="windowText" lastClr="000000"/>
      </a:dk1>
      <a:lt1>
        <a:sysClr val="window" lastClr="FFFFFF"/>
      </a:lt1>
      <a:dk2>
        <a:srgbClr val="1F497D"/>
      </a:dk2>
      <a:lt2>
        <a:srgbClr val="EEECE1"/>
      </a:lt2>
      <a:accent1>
        <a:srgbClr val="0097D9"/>
      </a:accent1>
      <a:accent2>
        <a:srgbClr val="D9025F"/>
      </a:accent2>
      <a:accent3>
        <a:srgbClr val="7DB927"/>
      </a:accent3>
      <a:accent4>
        <a:srgbClr val="9E9B99"/>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23AAAE1C7A0A246A41C8217AA12718C" ma:contentTypeVersion="14" ma:contentTypeDescription="Create a new document." ma:contentTypeScope="" ma:versionID="679b0aff062d0c95e113cde187cb7dd4">
  <xsd:schema xmlns:xsd="http://www.w3.org/2001/XMLSchema" xmlns:xs="http://www.w3.org/2001/XMLSchema" xmlns:p="http://schemas.microsoft.com/office/2006/metadata/properties" xmlns:ns3="d2bcc9ad-2da9-498f-b259-60e38aaf56ef" xmlns:ns4="09026289-c3f6-42aa-bd36-6c35e92603cf" targetNamespace="http://schemas.microsoft.com/office/2006/metadata/properties" ma:root="true" ma:fieldsID="9d9b9c197fff3665b952aae3b6e970f9" ns3:_="" ns4:_="">
    <xsd:import namespace="d2bcc9ad-2da9-498f-b259-60e38aaf56ef"/>
    <xsd:import namespace="09026289-c3f6-42aa-bd36-6c35e92603cf"/>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GenerationTime" minOccurs="0"/>
                <xsd:element ref="ns4:MediaServiceEventHashCode" minOccurs="0"/>
                <xsd:element ref="ns4:MediaServiceDateTaken" minOccurs="0"/>
                <xsd:element ref="ns4:MediaServiceOCR" minOccurs="0"/>
                <xsd:element ref="ns4:MediaServiceAutoKeyPoints" minOccurs="0"/>
                <xsd:element ref="ns4:MediaServiceKeyPoints" minOccurs="0"/>
                <xsd:element ref="ns4:MediaLengthInSeconds"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bcc9ad-2da9-498f-b259-60e38aaf56e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9026289-c3f6-42aa-bd36-6c35e92603c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3CC5ADB-7FB0-46BD-9725-69EE204CB5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2bcc9ad-2da9-498f-b259-60e38aaf56ef"/>
    <ds:schemaRef ds:uri="09026289-c3f6-42aa-bd36-6c35e92603c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7CEF120-4566-4D25-98D9-65474E42EA3D}">
  <ds:schemaRefs>
    <ds:schemaRef ds:uri="http://purl.org/dc/terms/"/>
    <ds:schemaRef ds:uri="09026289-c3f6-42aa-bd36-6c35e92603cf"/>
    <ds:schemaRef ds:uri="http://purl.org/dc/elements/1.1/"/>
    <ds:schemaRef ds:uri="http://www.w3.org/XML/1998/namespace"/>
    <ds:schemaRef ds:uri="http://purl.org/dc/dcmitype/"/>
    <ds:schemaRef ds:uri="http://schemas.openxmlformats.org/package/2006/metadata/core-properties"/>
    <ds:schemaRef ds:uri="http://schemas.microsoft.com/office/2006/documentManagement/types"/>
    <ds:schemaRef ds:uri="http://schemas.microsoft.com/office/infopath/2007/PartnerControls"/>
    <ds:schemaRef ds:uri="d2bcc9ad-2da9-498f-b259-60e38aaf56ef"/>
    <ds:schemaRef ds:uri="http://schemas.microsoft.com/office/2006/metadata/properties"/>
  </ds:schemaRefs>
</ds:datastoreItem>
</file>

<file path=customXml/itemProps3.xml><?xml version="1.0" encoding="utf-8"?>
<ds:datastoreItem xmlns:ds="http://schemas.openxmlformats.org/officeDocument/2006/customXml" ds:itemID="{6CD0B9F7-1882-4834-80FC-2D4631266B5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7563</TotalTime>
  <Words>552</Words>
  <Application>Microsoft Office PowerPoint</Application>
  <PresentationFormat>Widescreen</PresentationFormat>
  <Paragraphs>94</Paragraphs>
  <Slides>8</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8</vt:i4>
      </vt:variant>
    </vt:vector>
  </HeadingPairs>
  <TitlesOfParts>
    <vt:vector size="20" baseType="lpstr">
      <vt:lpstr>Arial</vt:lpstr>
      <vt:lpstr>Calibri</vt:lpstr>
      <vt:lpstr>Gotham Bold</vt:lpstr>
      <vt:lpstr>Gotham-Bold</vt:lpstr>
      <vt:lpstr>Gotham-Book</vt:lpstr>
      <vt:lpstr>Gotham-Light</vt:lpstr>
      <vt:lpstr>Gotham-MediumItalic</vt:lpstr>
      <vt:lpstr>MetLife Circular Medium</vt:lpstr>
      <vt:lpstr>Montserrat</vt:lpstr>
      <vt:lpstr>Museo 300</vt:lpstr>
      <vt:lpstr>Segoe UI Historic</vt:lpstr>
      <vt:lpstr>Custom Design</vt:lpstr>
      <vt:lpstr>MetLife Calendar AL/UM </vt:lpstr>
      <vt:lpstr>Post 1  </vt:lpstr>
      <vt:lpstr>Post 2 </vt:lpstr>
      <vt:lpstr>Post 3</vt:lpstr>
      <vt:lpstr>Post 4</vt:lpstr>
      <vt:lpstr>Post 5</vt:lpstr>
      <vt:lpstr>Post 6</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INTELLIGENCE  KEY COMPONENT IN YOUR DIGITAL TRANSFORMATION JOURNEY</dc:title>
  <dc:creator>Haytham A. Sawma</dc:creator>
  <cp:lastModifiedBy>Beckdash, Hiba</cp:lastModifiedBy>
  <cp:revision>281</cp:revision>
  <dcterms:created xsi:type="dcterms:W3CDTF">2021-01-15T13:11:26Z</dcterms:created>
  <dcterms:modified xsi:type="dcterms:W3CDTF">2022-09-28T12:04:04Z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0x010100F23AAAE1C7A0A246A41C8217AA12718C</vt:lpwstr>
  </property>
</Properties>
</file>