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069" r:id="rId5"/>
    <p:sldId id="3075" r:id="rId6"/>
    <p:sldId id="3073" r:id="rId7"/>
    <p:sldId id="3071" r:id="rId8"/>
    <p:sldId id="3083" r:id="rId9"/>
    <p:sldId id="3072" r:id="rId10"/>
    <p:sldId id="3076" r:id="rId11"/>
    <p:sldId id="2323" r:id="rId12"/>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53" autoAdjust="0"/>
    <p:restoredTop sz="94667" autoAdjust="0"/>
  </p:normalViewPr>
  <p:slideViewPr>
    <p:cSldViewPr snapToGrid="0" showGuides="1">
      <p:cViewPr varScale="1">
        <p:scale>
          <a:sx n="68" d="100"/>
          <a:sy n="68" d="100"/>
        </p:scale>
        <p:origin x="96" y="60"/>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na Daou" userId="81af8455-74a0-4a6f-b625-8704738e3b9f" providerId="ADAL" clId="{B0C66910-5A09-184B-B48B-74B1CBED6EE6}"/>
    <pc:docChg chg="custSel modSld">
      <pc:chgData name="Douna Daou" userId="81af8455-74a0-4a6f-b625-8704738e3b9f" providerId="ADAL" clId="{B0C66910-5A09-184B-B48B-74B1CBED6EE6}" dt="2022-04-21T10:08:33.009" v="47" actId="20577"/>
      <pc:docMkLst>
        <pc:docMk/>
      </pc:docMkLst>
      <pc:sldChg chg="modSp mod">
        <pc:chgData name="Douna Daou" userId="81af8455-74a0-4a6f-b625-8704738e3b9f" providerId="ADAL" clId="{B0C66910-5A09-184B-B48B-74B1CBED6EE6}" dt="2022-04-21T10:08:33.009" v="47" actId="20577"/>
        <pc:sldMkLst>
          <pc:docMk/>
          <pc:sldMk cId="767834093" sldId="3069"/>
        </pc:sldMkLst>
        <pc:spChg chg="mod">
          <ac:chgData name="Douna Daou" userId="81af8455-74a0-4a6f-b625-8704738e3b9f" providerId="ADAL" clId="{B0C66910-5A09-184B-B48B-74B1CBED6EE6}" dt="2022-04-21T10:08:33.009" v="47" actId="20577"/>
          <ac:spMkLst>
            <pc:docMk/>
            <pc:sldMk cId="767834093" sldId="3069"/>
            <ac:spMk id="4" creationId="{00000000-0000-0000-0000-000000000000}"/>
          </ac:spMkLst>
        </pc:spChg>
      </pc:sldChg>
      <pc:sldChg chg="addSp delSp modSp mod">
        <pc:chgData name="Douna Daou" userId="81af8455-74a0-4a6f-b625-8704738e3b9f" providerId="ADAL" clId="{B0C66910-5A09-184B-B48B-74B1CBED6EE6}" dt="2022-04-15T16:43:24.239" v="19"/>
        <pc:sldMkLst>
          <pc:docMk/>
          <pc:sldMk cId="3076432708" sldId="3071"/>
        </pc:sldMkLst>
        <pc:picChg chg="add del mod">
          <ac:chgData name="Douna Daou" userId="81af8455-74a0-4a6f-b625-8704738e3b9f" providerId="ADAL" clId="{B0C66910-5A09-184B-B48B-74B1CBED6EE6}" dt="2022-04-15T16:43:23.347" v="17" actId="21"/>
          <ac:picMkLst>
            <pc:docMk/>
            <pc:sldMk cId="3076432708" sldId="3071"/>
            <ac:picMk id="3" creationId="{1FB6D3D1-ADBB-844C-BB97-90F036C5D0D4}"/>
          </ac:picMkLst>
        </pc:picChg>
        <pc:picChg chg="add del mod">
          <ac:chgData name="Douna Daou" userId="81af8455-74a0-4a6f-b625-8704738e3b9f" providerId="ADAL" clId="{B0C66910-5A09-184B-B48B-74B1CBED6EE6}" dt="2022-04-15T16:43:24.112" v="18" actId="478"/>
          <ac:picMkLst>
            <pc:docMk/>
            <pc:sldMk cId="3076432708" sldId="3071"/>
            <ac:picMk id="10" creationId="{6AE16E24-A2D1-B04C-A8F6-8D3A6ABD0C04}"/>
          </ac:picMkLst>
        </pc:picChg>
        <pc:picChg chg="add mod">
          <ac:chgData name="Douna Daou" userId="81af8455-74a0-4a6f-b625-8704738e3b9f" providerId="ADAL" clId="{B0C66910-5A09-184B-B48B-74B1CBED6EE6}" dt="2022-04-15T16:43:24.239" v="19"/>
          <ac:picMkLst>
            <pc:docMk/>
            <pc:sldMk cId="3076432708" sldId="3071"/>
            <ac:picMk id="11" creationId="{67859497-D3D9-384B-86F0-FFE8C81D7FD5}"/>
          </ac:picMkLst>
        </pc:picChg>
      </pc:sldChg>
      <pc:sldChg chg="addSp delSp modSp mod">
        <pc:chgData name="Douna Daou" userId="81af8455-74a0-4a6f-b625-8704738e3b9f" providerId="ADAL" clId="{B0C66910-5A09-184B-B48B-74B1CBED6EE6}" dt="2022-04-15T16:43:55.283" v="34"/>
        <pc:sldMkLst>
          <pc:docMk/>
          <pc:sldMk cId="912866324" sldId="3072"/>
        </pc:sldMkLst>
        <pc:picChg chg="add del mod">
          <ac:chgData name="Douna Daou" userId="81af8455-74a0-4a6f-b625-8704738e3b9f" providerId="ADAL" clId="{B0C66910-5A09-184B-B48B-74B1CBED6EE6}" dt="2022-04-15T16:43:54.329" v="32" actId="21"/>
          <ac:picMkLst>
            <pc:docMk/>
            <pc:sldMk cId="912866324" sldId="3072"/>
            <ac:picMk id="3" creationId="{DB6CFB03-BE36-3243-88D7-F08EA21EFD0F}"/>
          </ac:picMkLst>
        </pc:picChg>
        <pc:picChg chg="add del mod">
          <ac:chgData name="Douna Daou" userId="81af8455-74a0-4a6f-b625-8704738e3b9f" providerId="ADAL" clId="{B0C66910-5A09-184B-B48B-74B1CBED6EE6}" dt="2022-04-15T16:43:55.204" v="33" actId="478"/>
          <ac:picMkLst>
            <pc:docMk/>
            <pc:sldMk cId="912866324" sldId="3072"/>
            <ac:picMk id="11" creationId="{19650B69-C117-A142-BBAD-3318F1751BDE}"/>
          </ac:picMkLst>
        </pc:picChg>
        <pc:picChg chg="add mod">
          <ac:chgData name="Douna Daou" userId="81af8455-74a0-4a6f-b625-8704738e3b9f" providerId="ADAL" clId="{B0C66910-5A09-184B-B48B-74B1CBED6EE6}" dt="2022-04-15T16:43:55.283" v="34"/>
          <ac:picMkLst>
            <pc:docMk/>
            <pc:sldMk cId="912866324" sldId="3072"/>
            <ac:picMk id="13" creationId="{9558F65E-748F-0E4B-AEB2-7F9248FE48BE}"/>
          </ac:picMkLst>
        </pc:picChg>
      </pc:sldChg>
      <pc:sldChg chg="addSp delSp modSp mod">
        <pc:chgData name="Douna Daou" userId="81af8455-74a0-4a6f-b625-8704738e3b9f" providerId="ADAL" clId="{B0C66910-5A09-184B-B48B-74B1CBED6EE6}" dt="2022-04-15T16:43:13.141" v="10" actId="21"/>
        <pc:sldMkLst>
          <pc:docMk/>
          <pc:sldMk cId="4218760925" sldId="3073"/>
        </pc:sldMkLst>
        <pc:picChg chg="add mod">
          <ac:chgData name="Douna Daou" userId="81af8455-74a0-4a6f-b625-8704738e3b9f" providerId="ADAL" clId="{B0C66910-5A09-184B-B48B-74B1CBED6EE6}" dt="2022-04-15T16:41:33.934" v="2" actId="14100"/>
          <ac:picMkLst>
            <pc:docMk/>
            <pc:sldMk cId="4218760925" sldId="3073"/>
            <ac:picMk id="3" creationId="{7E850C12-52CF-BE44-997D-F666223613FE}"/>
          </ac:picMkLst>
        </pc:picChg>
        <pc:picChg chg="add del mod">
          <ac:chgData name="Douna Daou" userId="81af8455-74a0-4a6f-b625-8704738e3b9f" providerId="ADAL" clId="{B0C66910-5A09-184B-B48B-74B1CBED6EE6}" dt="2022-04-15T16:43:13.141" v="10" actId="21"/>
          <ac:picMkLst>
            <pc:docMk/>
            <pc:sldMk cId="4218760925" sldId="3073"/>
            <ac:picMk id="11" creationId="{C90A295F-7E6D-F947-965C-4696484B1BF6}"/>
          </ac:picMkLst>
        </pc:picChg>
      </pc:sldChg>
      <pc:sldChg chg="addSp modSp mod">
        <pc:chgData name="Douna Daou" userId="81af8455-74a0-4a6f-b625-8704738e3b9f" providerId="ADAL" clId="{B0C66910-5A09-184B-B48B-74B1CBED6EE6}" dt="2022-04-15T16:43:10.865" v="8" actId="14100"/>
        <pc:sldMkLst>
          <pc:docMk/>
          <pc:sldMk cId="2082468204" sldId="3075"/>
        </pc:sldMkLst>
        <pc:picChg chg="add mod">
          <ac:chgData name="Douna Daou" userId="81af8455-74a0-4a6f-b625-8704738e3b9f" providerId="ADAL" clId="{B0C66910-5A09-184B-B48B-74B1CBED6EE6}" dt="2022-04-15T16:43:10.865" v="8" actId="14100"/>
          <ac:picMkLst>
            <pc:docMk/>
            <pc:sldMk cId="2082468204" sldId="3075"/>
            <ac:picMk id="3" creationId="{B3C04559-698B-8B44-8469-21A24F5969F5}"/>
          </ac:picMkLst>
        </pc:picChg>
      </pc:sldChg>
      <pc:sldChg chg="addSp delSp modSp mod">
        <pc:chgData name="Douna Daou" userId="81af8455-74a0-4a6f-b625-8704738e3b9f" providerId="ADAL" clId="{B0C66910-5A09-184B-B48B-74B1CBED6EE6}" dt="2022-04-15T16:44:07.799" v="42"/>
        <pc:sldMkLst>
          <pc:docMk/>
          <pc:sldMk cId="2947147662" sldId="3076"/>
        </pc:sldMkLst>
        <pc:picChg chg="add del mod">
          <ac:chgData name="Douna Daou" userId="81af8455-74a0-4a6f-b625-8704738e3b9f" providerId="ADAL" clId="{B0C66910-5A09-184B-B48B-74B1CBED6EE6}" dt="2022-04-15T16:44:06.874" v="40" actId="21"/>
          <ac:picMkLst>
            <pc:docMk/>
            <pc:sldMk cId="2947147662" sldId="3076"/>
            <ac:picMk id="3" creationId="{71213E8C-1CF5-ED44-AEF8-08584A13BE14}"/>
          </ac:picMkLst>
        </pc:picChg>
        <pc:picChg chg="add del mod">
          <ac:chgData name="Douna Daou" userId="81af8455-74a0-4a6f-b625-8704738e3b9f" providerId="ADAL" clId="{B0C66910-5A09-184B-B48B-74B1CBED6EE6}" dt="2022-04-15T16:44:07.648" v="41" actId="478"/>
          <ac:picMkLst>
            <pc:docMk/>
            <pc:sldMk cId="2947147662" sldId="3076"/>
            <ac:picMk id="11" creationId="{8FFF8043-001F-5645-BC49-282D27FEA529}"/>
          </ac:picMkLst>
        </pc:picChg>
        <pc:picChg chg="add mod">
          <ac:chgData name="Douna Daou" userId="81af8455-74a0-4a6f-b625-8704738e3b9f" providerId="ADAL" clId="{B0C66910-5A09-184B-B48B-74B1CBED6EE6}" dt="2022-04-15T16:44:07.799" v="42"/>
          <ac:picMkLst>
            <pc:docMk/>
            <pc:sldMk cId="2947147662" sldId="3076"/>
            <ac:picMk id="13" creationId="{D4165270-4D7C-5F42-8766-85FD06B2DCA5}"/>
          </ac:picMkLst>
        </pc:picChg>
      </pc:sldChg>
      <pc:sldChg chg="addSp delSp modSp mod">
        <pc:chgData name="Douna Daou" userId="81af8455-74a0-4a6f-b625-8704738e3b9f" providerId="ADAL" clId="{B0C66910-5A09-184B-B48B-74B1CBED6EE6}" dt="2022-04-15T16:43:41.191" v="25" actId="478"/>
        <pc:sldMkLst>
          <pc:docMk/>
          <pc:sldMk cId="2596689823" sldId="3083"/>
        </pc:sldMkLst>
        <pc:picChg chg="add mod">
          <ac:chgData name="Douna Daou" userId="81af8455-74a0-4a6f-b625-8704738e3b9f" providerId="ADAL" clId="{B0C66910-5A09-184B-B48B-74B1CBED6EE6}" dt="2022-04-15T16:43:40.250" v="24" actId="14100"/>
          <ac:picMkLst>
            <pc:docMk/>
            <pc:sldMk cId="2596689823" sldId="3083"/>
            <ac:picMk id="3" creationId="{01DA1597-0385-3B41-AAE8-726A786C0726}"/>
          </ac:picMkLst>
        </pc:picChg>
        <pc:picChg chg="add del mod">
          <ac:chgData name="Douna Daou" userId="81af8455-74a0-4a6f-b625-8704738e3b9f" providerId="ADAL" clId="{B0C66910-5A09-184B-B48B-74B1CBED6EE6}" dt="2022-04-15T16:43:41.191" v="25" actId="478"/>
          <ac:picMkLst>
            <pc:docMk/>
            <pc:sldMk cId="2596689823" sldId="3083"/>
            <ac:picMk id="11" creationId="{A36198A9-7610-B34C-BF95-65E417269A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8</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cstate="email">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4/27/2022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May, 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687670" y="1128087"/>
            <a:ext cx="5032758" cy="4965680"/>
          </a:xfrm>
        </p:spPr>
        <p:txBody>
          <a:bodyPr>
            <a:normAutofit/>
          </a:bodyPr>
          <a:lstStyle/>
          <a:p>
            <a:pPr marL="0" indent="0">
              <a:buNone/>
            </a:pPr>
            <a:r>
              <a:rPr lang="en-US" dirty="0"/>
              <a:t>Caption: </a:t>
            </a:r>
          </a:p>
          <a:p>
            <a:pPr marL="0" indent="0">
              <a:buNone/>
            </a:pPr>
            <a:endParaRPr lang="en-US" dirty="0">
              <a:cs typeface="+mn-cs"/>
            </a:endParaRPr>
          </a:p>
          <a:p>
            <a:pPr marL="0" marR="464184" indent="0">
              <a:lnSpc>
                <a:spcPct val="100000"/>
              </a:lnSpc>
              <a:spcBef>
                <a:spcPts val="100"/>
              </a:spcBef>
              <a:buNone/>
            </a:pPr>
            <a:r>
              <a:rPr lang="en-US" dirty="0"/>
              <a:t>Today is a great day to reflect on your career plan. </a:t>
            </a:r>
          </a:p>
          <a:p>
            <a:pPr marL="0" marR="464184" indent="0">
              <a:lnSpc>
                <a:spcPct val="100000"/>
              </a:lnSpc>
              <a:spcBef>
                <a:spcPts val="100"/>
              </a:spcBef>
              <a:buNone/>
            </a:pPr>
            <a:r>
              <a:rPr lang="en-US" dirty="0"/>
              <a:t>Are you passionate about helping people? Are you a good listener? Are you ready to learn new skills? Do you enjoy coming up with creative solutions to problems? </a:t>
            </a:r>
          </a:p>
          <a:p>
            <a:pPr marL="0" marR="464184" indent="0">
              <a:lnSpc>
                <a:spcPct val="100000"/>
              </a:lnSpc>
              <a:spcBef>
                <a:spcPts val="100"/>
              </a:spcBef>
              <a:buNone/>
            </a:pPr>
            <a:endParaRPr lang="en-US" dirty="0"/>
          </a:p>
          <a:p>
            <a:pPr marL="0" marR="464184" indent="0">
              <a:lnSpc>
                <a:spcPct val="100000"/>
              </a:lnSpc>
              <a:spcBef>
                <a:spcPts val="100"/>
              </a:spcBef>
              <a:buNone/>
            </a:pPr>
            <a:r>
              <a:rPr lang="en-US" dirty="0"/>
              <a:t>You’ll get out of your career whatever you put into it.  Insurance is really no different. If you are passionate about insurance and have similar traits to those outlined above, you have a great shot at having a long and successful insurance career. </a:t>
            </a:r>
          </a:p>
          <a:p>
            <a:pPr marL="0" marR="464184" indent="0">
              <a:lnSpc>
                <a:spcPct val="100000"/>
              </a:lnSpc>
              <a:spcBef>
                <a:spcPts val="100"/>
              </a:spcBef>
              <a:buNone/>
            </a:pPr>
            <a:endParaRPr lang="en-US" dirty="0"/>
          </a:p>
          <a:p>
            <a:pPr marL="0" marR="464184" indent="0">
              <a:spcBef>
                <a:spcPts val="100"/>
              </a:spcBef>
              <a:buNone/>
            </a:pPr>
            <a:r>
              <a:rPr lang="en-US" dirty="0"/>
              <a:t>Message me with your questions! </a:t>
            </a:r>
          </a:p>
          <a:p>
            <a:pPr marL="0" marR="464184" indent="0">
              <a:lnSpc>
                <a:spcPct val="100000"/>
              </a:lnSpc>
              <a:spcBef>
                <a:spcPts val="100"/>
              </a:spcBef>
              <a:buNone/>
            </a:pPr>
            <a:endParaRPr lang="en-US" dirty="0">
              <a:cs typeface="+mn-cs"/>
            </a:endParaRPr>
          </a:p>
        </p:txBody>
      </p:sp>
      <p:sp>
        <p:nvSpPr>
          <p:cNvPr id="7" name="Title 6"/>
          <p:cNvSpPr>
            <a:spLocks noGrp="1"/>
          </p:cNvSpPr>
          <p:nvPr>
            <p:ph type="title"/>
          </p:nvPr>
        </p:nvSpPr>
        <p:spPr/>
        <p:txBody>
          <a:bodyPr/>
          <a:lstStyle/>
          <a:p>
            <a:r>
              <a:rPr lang="en-US" dirty="0"/>
              <a:t>Post 1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613799"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endParaRPr lang="en-US" sz="1400" dirty="0">
              <a:solidFill>
                <a:schemeClr val="tx1">
                  <a:lumMod val="65000"/>
                  <a:lumOff val="35000"/>
                </a:schemeClr>
              </a:solidFill>
              <a:latin typeface="Gotham-Book" panose="02000603040000020004" pitchFamily="2" charset="0"/>
            </a:endParaRPr>
          </a:p>
          <a:p>
            <a:pPr marL="12700">
              <a:lnSpc>
                <a:spcPct val="100000"/>
              </a:lnSpc>
              <a:spcBef>
                <a:spcPts val="100"/>
              </a:spcBef>
            </a:pPr>
            <a:r>
              <a:rPr lang="en-US" sz="1400" dirty="0">
                <a:solidFill>
                  <a:schemeClr val="tx1">
                    <a:lumMod val="65000"/>
                    <a:lumOff val="35000"/>
                  </a:schemeClr>
                </a:solidFill>
                <a:latin typeface="Gotham-Book" panose="02000603040000020004" pitchFamily="2" charset="0"/>
              </a:rPr>
              <a:t>Happy Labor Day!</a:t>
            </a:r>
          </a:p>
          <a:p>
            <a:pPr marL="12700">
              <a:spcBef>
                <a:spcPts val="100"/>
              </a:spcBef>
            </a:pPr>
            <a:r>
              <a:rPr lang="en-US" sz="1400" dirty="0">
                <a:solidFill>
                  <a:schemeClr val="tx1">
                    <a:lumMod val="65000"/>
                    <a:lumOff val="35000"/>
                  </a:schemeClr>
                </a:solidFill>
                <a:latin typeface="Gotham-Book" panose="02000603040000020004" pitchFamily="2" charset="0"/>
              </a:rPr>
              <a:t>It is time to reflect on your career plan</a:t>
            </a:r>
          </a:p>
          <a:p>
            <a:pPr marL="12700">
              <a:lnSpc>
                <a:spcPct val="100000"/>
              </a:lnSpc>
              <a:spcBef>
                <a:spcPts val="100"/>
              </a:spcBef>
            </a:pPr>
            <a:endParaRPr lang="en-US" sz="1400" dirty="0">
              <a:solidFill>
                <a:schemeClr val="tx1">
                  <a:lumMod val="65000"/>
                  <a:lumOff val="35000"/>
                </a:schemeClr>
              </a:solidFill>
              <a:latin typeface="Gotham-Book" panose="02000603040000020004" pitchFamily="2" charset="0"/>
            </a:endParaRPr>
          </a:p>
          <a:p>
            <a:pPr marL="12700">
              <a:lnSpc>
                <a:spcPct val="100000"/>
              </a:lnSpc>
              <a:spcBef>
                <a:spcPts val="100"/>
              </a:spcBef>
            </a:pPr>
            <a:r>
              <a:rPr lang="en-US" sz="1400" dirty="0">
                <a:solidFill>
                  <a:schemeClr val="tx1">
                    <a:lumMod val="65000"/>
                    <a:lumOff val="35000"/>
                  </a:schemeClr>
                </a:solidFill>
                <a:latin typeface="Gotham-Book" panose="02000603040000020004" pitchFamily="2" charset="0"/>
              </a:rPr>
              <a:t> </a:t>
            </a:r>
          </a:p>
        </p:txBody>
      </p:sp>
      <p:pic>
        <p:nvPicPr>
          <p:cNvPr id="3" name="Picture 2">
            <a:extLst>
              <a:ext uri="{FF2B5EF4-FFF2-40B4-BE49-F238E27FC236}">
                <a16:creationId xmlns:a16="http://schemas.microsoft.com/office/drawing/2014/main" id="{B3C04559-698B-8B44-8469-21A24F5969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1283"/>
            <a:ext cx="4789690" cy="4799288"/>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buNone/>
            </a:pPr>
            <a:endParaRPr lang="en-US" dirty="0">
              <a:cs typeface="+mn-cs"/>
            </a:endParaRPr>
          </a:p>
          <a:p>
            <a:pPr marL="0" marR="5080" indent="0">
              <a:lnSpc>
                <a:spcPct val="100000"/>
              </a:lnSpc>
              <a:spcBef>
                <a:spcPts val="100"/>
              </a:spcBef>
              <a:buNone/>
            </a:pPr>
            <a:r>
              <a:rPr lang="en-US" dirty="0"/>
              <a:t>You don’t necessarily need to have an insurance background to become a successful agent. Having personality traits, such as an entrepreneurial spirit, self-motivation and the ability to communicate effectively, can lay the right foundation for success in becoming an insurance agent.</a:t>
            </a:r>
          </a:p>
          <a:p>
            <a:pPr marL="0" marR="5080" indent="0">
              <a:lnSpc>
                <a:spcPct val="100000"/>
              </a:lnSpc>
              <a:spcBef>
                <a:spcPts val="100"/>
              </a:spcBef>
              <a:buNone/>
            </a:pPr>
            <a:endParaRPr lang="en-US" dirty="0">
              <a:cs typeface="+mn-cs"/>
            </a:endParaRPr>
          </a:p>
          <a:p>
            <a:pPr marL="0" indent="0">
              <a:buNone/>
            </a:pPr>
            <a:r>
              <a:rPr lang="en-US" dirty="0"/>
              <a:t>Message me and let’s make a difference together! </a:t>
            </a: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2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Myth: Only Candidates with an Insurance Background are Successful</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Fact: Candidates who possess innate and transferable qualities make them quick learners and successful agents</a:t>
            </a:r>
          </a:p>
        </p:txBody>
      </p:sp>
      <p:pic>
        <p:nvPicPr>
          <p:cNvPr id="3" name="Picture 2">
            <a:extLst>
              <a:ext uri="{FF2B5EF4-FFF2-40B4-BE49-F238E27FC236}">
                <a16:creationId xmlns:a16="http://schemas.microsoft.com/office/drawing/2014/main" id="{7E850C12-52CF-BE44-997D-F666223613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205276"/>
            <a:ext cx="4799288" cy="4799288"/>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It’s true that a job in insurance sales isn’t your typical “9 to 5” job. We are expected to be there for our client/members when they need us, and in the event of an emergency, that can be day or night. However, we enjoy the freedom that comes with owning our own business and the flexibility it allows in creating our own schedules and doing business on our own ways. </a:t>
            </a:r>
          </a:p>
          <a:p>
            <a:pPr marL="0" indent="0">
              <a:buNone/>
            </a:pPr>
            <a:endParaRPr lang="en-US" dirty="0"/>
          </a:p>
          <a:p>
            <a:pPr marL="0" indent="0">
              <a:buNone/>
            </a:pPr>
            <a:endParaRPr lang="en-US" dirty="0"/>
          </a:p>
          <a:p>
            <a:pPr marL="0" indent="0">
              <a:buNone/>
            </a:pPr>
            <a:r>
              <a:rPr lang="en-US" dirty="0"/>
              <a:t>Message me and let’s discuss the opportunity I may have for you. </a:t>
            </a:r>
          </a:p>
        </p:txBody>
      </p:sp>
      <p:sp>
        <p:nvSpPr>
          <p:cNvPr id="7" name="Title 6"/>
          <p:cNvSpPr>
            <a:spLocks noGrp="1"/>
          </p:cNvSpPr>
          <p:nvPr>
            <p:ph type="title"/>
          </p:nvPr>
        </p:nvSpPr>
        <p:spPr>
          <a:xfrm>
            <a:off x="609600" y="493504"/>
            <a:ext cx="10972800" cy="477122"/>
          </a:xfrm>
        </p:spPr>
        <p:txBody>
          <a:bodyPr/>
          <a:lstStyle/>
          <a:p>
            <a:r>
              <a:rPr lang="en-US" dirty="0"/>
              <a:t>Post 3</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1" y="1205276"/>
            <a:ext cx="4516582"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cs typeface="Gotham-Book" panose="02000603040000020004" pitchFamily="2" charset="0"/>
              </a:rPr>
              <a:t>A day in the life of a MetLife insurance agent is never the same!</a:t>
            </a:r>
          </a:p>
          <a:p>
            <a:br>
              <a:rPr lang="en-US" sz="1400" dirty="0"/>
            </a:br>
            <a:endParaRPr lang="en-US" sz="1400" dirty="0">
              <a:solidFill>
                <a:schemeClr val="tx1">
                  <a:lumMod val="65000"/>
                  <a:lumOff val="35000"/>
                </a:schemeClr>
              </a:solidFill>
              <a:latin typeface="Gotham-Book" panose="02000603040000020004" pitchFamily="2" charset="0"/>
              <a:cs typeface="Gotham-Book" panose="02000603040000020004" pitchFamily="2" charset="0"/>
            </a:endParaRPr>
          </a:p>
        </p:txBody>
      </p:sp>
      <p:pic>
        <p:nvPicPr>
          <p:cNvPr id="11" name="Picture 10">
            <a:extLst>
              <a:ext uri="{FF2B5EF4-FFF2-40B4-BE49-F238E27FC236}">
                <a16:creationId xmlns:a16="http://schemas.microsoft.com/office/drawing/2014/main" id="{67859497-D3D9-384B-86F0-FFE8C81D7F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1211283"/>
            <a:ext cx="4789690" cy="4799289"/>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spc="-10" dirty="0">
              <a:solidFill>
                <a:srgbClr val="4C4C4C"/>
              </a:solidFill>
              <a:latin typeface="MetLife Circular Medium"/>
              <a:cs typeface="MetLife Circular Medium"/>
            </a:endParaRPr>
          </a:p>
          <a:p>
            <a:pPr marL="0" indent="0">
              <a:buNone/>
            </a:pPr>
            <a:r>
              <a:rPr lang="en-US" dirty="0"/>
              <a:t>Most people think of insurance in terms of life and car insurance, but there are a number of other important products to consider. We offer a full suite of insurance products and we are able to help people from all walks of life!</a:t>
            </a:r>
          </a:p>
          <a:p>
            <a:pPr marL="0" indent="0">
              <a:buNone/>
            </a:pPr>
            <a:endParaRPr lang="en-US" dirty="0"/>
          </a:p>
          <a:p>
            <a:pPr marL="0" indent="0">
              <a:buNone/>
            </a:pPr>
            <a:r>
              <a:rPr lang="en-US" dirty="0"/>
              <a:t>Do you want to take part in that? Message me with your questions. </a:t>
            </a:r>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Post 4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876800"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cs typeface="Gotham-Book" panose="02000603040000020004" pitchFamily="2" charset="0"/>
              </a:rPr>
              <a:t>You protect their everything from their family to their professional dreams!</a:t>
            </a:r>
          </a:p>
        </p:txBody>
      </p:sp>
      <p:pic>
        <p:nvPicPr>
          <p:cNvPr id="3" name="Picture 2">
            <a:extLst>
              <a:ext uri="{FF2B5EF4-FFF2-40B4-BE49-F238E27FC236}">
                <a16:creationId xmlns:a16="http://schemas.microsoft.com/office/drawing/2014/main" id="{01DA1597-0385-3B41-AAE8-726A786C07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8" y="1205276"/>
            <a:ext cx="4789691" cy="4799289"/>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t>Although you’ll get plenty of support from MetLife, you should take full advantage of the opportunities that running your own business brings. When you become an insurance agent, you are your own boss. It is your responsibility to get to know the individuals within your community, learn about what’s important to them and use that information to determine their insurance needs.</a:t>
            </a:r>
          </a:p>
          <a:p>
            <a:pPr marL="0" indent="0">
              <a:lnSpc>
                <a:spcPct val="107000"/>
              </a:lnSpc>
              <a:spcAft>
                <a:spcPts val="600"/>
              </a:spcAft>
              <a:buNone/>
            </a:pPr>
            <a:r>
              <a:rPr lang="en-US" dirty="0"/>
              <a:t>Are you ready to become your own boss? we’d love to talk to you.</a:t>
            </a:r>
          </a:p>
          <a:p>
            <a:pPr marL="0" indent="0">
              <a:lnSpc>
                <a:spcPct val="107000"/>
              </a:lnSpc>
              <a:spcAft>
                <a:spcPts val="600"/>
              </a:spcAft>
              <a:buNone/>
            </a:pPr>
            <a:endParaRPr lang="en-US" dirty="0">
              <a:latin typeface="Gotham-Book" panose="02000604040000020004" pitchFamily="50" charset="0"/>
            </a:endParaRPr>
          </a:p>
        </p:txBody>
      </p:sp>
      <p:sp>
        <p:nvSpPr>
          <p:cNvPr id="7" name="Title 6"/>
          <p:cNvSpPr>
            <a:spLocks noGrp="1"/>
          </p:cNvSpPr>
          <p:nvPr>
            <p:ph type="title"/>
          </p:nvPr>
        </p:nvSpPr>
        <p:spPr/>
        <p:txBody>
          <a:bodyPr>
            <a:normAutofit/>
          </a:bodyPr>
          <a:lstStyle/>
          <a:p>
            <a:r>
              <a:rPr lang="en-US" dirty="0"/>
              <a:t>Post 5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518556"/>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cs typeface="Gotham-Book" panose="02000603040000020004" pitchFamily="2" charset="0"/>
              </a:rPr>
              <a:t>When you become an insurance agent with MetLife, you are your own boss</a:t>
            </a:r>
          </a:p>
        </p:txBody>
      </p:sp>
      <p:pic>
        <p:nvPicPr>
          <p:cNvPr id="13" name="Picture 12">
            <a:extLst>
              <a:ext uri="{FF2B5EF4-FFF2-40B4-BE49-F238E27FC236}">
                <a16:creationId xmlns:a16="http://schemas.microsoft.com/office/drawing/2014/main" id="{9558F65E-748F-0E4B-AEB2-7F9248FE4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116" y="1213811"/>
            <a:ext cx="4781173" cy="4790754"/>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cs typeface="+mn-cs"/>
            </a:endParaRPr>
          </a:p>
          <a:p>
            <a:pPr marL="0" indent="0">
              <a:buNone/>
            </a:pPr>
            <a:r>
              <a:rPr lang="en-US" dirty="0"/>
              <a:t>If your vision is to become someone who helps others and protect them from life’s twists and turns, then becoming an agent with MetLife is the right job for you.</a:t>
            </a:r>
            <a:br>
              <a:rPr lang="en-US" dirty="0"/>
            </a:br>
            <a:endParaRPr lang="en-US" dirty="0"/>
          </a:p>
          <a:p>
            <a:pPr marL="0" indent="0">
              <a:buNone/>
            </a:pPr>
            <a:r>
              <a:rPr lang="en-US" dirty="0"/>
              <a:t>Contact me to know more. 📩</a:t>
            </a:r>
          </a:p>
          <a:p>
            <a:pPr marL="0" indent="0">
              <a:buNone/>
            </a:pPr>
            <a:endParaRPr lang="en-US" dirty="0"/>
          </a:p>
        </p:txBody>
      </p:sp>
      <p:sp>
        <p:nvSpPr>
          <p:cNvPr id="7" name="Title 6"/>
          <p:cNvSpPr>
            <a:spLocks noGrp="1"/>
          </p:cNvSpPr>
          <p:nvPr>
            <p:ph type="title"/>
          </p:nvPr>
        </p:nvSpPr>
        <p:spPr/>
        <p:txBody>
          <a:bodyPr>
            <a:normAutofit/>
          </a:bodyPr>
          <a:lstStyle/>
          <a:p>
            <a:r>
              <a:rPr lang="en-US" dirty="0"/>
              <a:t>Post 6</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strike="sngStrike"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cs typeface="Gotham-Book" panose="02000603040000020004" pitchFamily="2" charset="0"/>
              </a:rPr>
              <a:t>“If you are working on something that you really care about, you don’t have to be pushed. The vision pulls you.” — Steve Jobs</a:t>
            </a:r>
          </a:p>
        </p:txBody>
      </p:sp>
      <p:pic>
        <p:nvPicPr>
          <p:cNvPr id="13" name="Picture 12">
            <a:extLst>
              <a:ext uri="{FF2B5EF4-FFF2-40B4-BE49-F238E27FC236}">
                <a16:creationId xmlns:a16="http://schemas.microsoft.com/office/drawing/2014/main" id="{D4165270-4D7C-5F42-8766-85FD06B2DC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115" y="1182958"/>
            <a:ext cx="4781173" cy="4790754"/>
          </a:xfrm>
          <a:prstGeom prst="rect">
            <a:avLst/>
          </a:prstGeom>
        </p:spPr>
      </p:pic>
    </p:spTree>
    <p:extLst>
      <p:ext uri="{BB962C8B-B14F-4D97-AF65-F5344CB8AC3E}">
        <p14:creationId xmlns:p14="http://schemas.microsoft.com/office/powerpoint/2010/main" val="294714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CEF120-4566-4D25-98D9-65474E42EA3D}">
  <ds:schemaRefs>
    <ds:schemaRef ds:uri="http://www.w3.org/XML/1998/namespace"/>
    <ds:schemaRef ds:uri="http://schemas.microsoft.com/office/infopath/2007/PartnerControls"/>
    <ds:schemaRef ds:uri="http://purl.org/dc/dcmitype/"/>
    <ds:schemaRef ds:uri="http://schemas.openxmlformats.org/package/2006/metadata/core-properties"/>
    <ds:schemaRef ds:uri="http://purl.org/dc/terms/"/>
    <ds:schemaRef ds:uri="http://schemas.microsoft.com/office/2006/documentManagement/types"/>
    <ds:schemaRef ds:uri="09026289-c3f6-42aa-bd36-6c35e92603cf"/>
    <ds:schemaRef ds:uri="d2bcc9ad-2da9-498f-b259-60e38aaf56ef"/>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0B9F7-1882-4834-80FC-2D4631266B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5766</TotalTime>
  <Words>629</Words>
  <Application>Microsoft Office PowerPoint</Application>
  <PresentationFormat>Widescreen</PresentationFormat>
  <Paragraphs>80</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Gotham Bold</vt:lpstr>
      <vt:lpstr>Gotham-Bold</vt:lpstr>
      <vt:lpstr>Gotham-Book</vt:lpstr>
      <vt:lpstr>Gotham-Light</vt:lpstr>
      <vt:lpstr>Gotham-MediumItalic</vt:lpstr>
      <vt:lpstr>MetLife Circular Medium</vt:lpstr>
      <vt:lpstr>Museo 300</vt:lpstr>
      <vt:lpstr>Custom Design</vt:lpstr>
      <vt:lpstr>MetLife Calendar AL/UM </vt:lpstr>
      <vt:lpstr>Post 1 </vt:lpstr>
      <vt:lpstr>Post 2  </vt:lpstr>
      <vt:lpstr>Post 3</vt:lpstr>
      <vt:lpstr>Post 4 </vt:lpstr>
      <vt:lpstr>Post 5  </vt:lpstr>
      <vt:lpstr>Post 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256</cp:revision>
  <dcterms:created xsi:type="dcterms:W3CDTF">2021-01-15T13:11:26Z</dcterms:created>
  <dcterms:modified xsi:type="dcterms:W3CDTF">2022-04-27T07:22:11Z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