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1373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1373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1373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205275"/>
            <a:ext cx="4876800" cy="4799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59595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44523" y="1727200"/>
            <a:ext cx="4298950" cy="418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17304" y="5078893"/>
            <a:ext cx="2390775" cy="169545"/>
          </a:xfrm>
          <a:custGeom>
            <a:avLst/>
            <a:gdLst/>
            <a:ahLst/>
            <a:cxnLst/>
            <a:rect l="l" t="t" r="r" b="b"/>
            <a:pathLst>
              <a:path w="2390775" h="169545">
                <a:moveTo>
                  <a:pt x="2390181" y="0"/>
                </a:moveTo>
                <a:lnTo>
                  <a:pt x="0" y="0"/>
                </a:lnTo>
                <a:lnTo>
                  <a:pt x="0" y="169411"/>
                </a:lnTo>
                <a:lnTo>
                  <a:pt x="2390181" y="169411"/>
                </a:lnTo>
                <a:lnTo>
                  <a:pt x="2390181" y="0"/>
                </a:lnTo>
                <a:close/>
              </a:path>
            </a:pathLst>
          </a:custGeom>
          <a:solidFill>
            <a:srgbClr val="00A9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31373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483926" y="0"/>
            <a:ext cx="5708650" cy="6858000"/>
          </a:xfrm>
          <a:custGeom>
            <a:avLst/>
            <a:gdLst/>
            <a:ahLst/>
            <a:cxnLst/>
            <a:rect l="l" t="t" r="r" b="b"/>
            <a:pathLst>
              <a:path w="5708650" h="6858000">
                <a:moveTo>
                  <a:pt x="5708073" y="0"/>
                </a:moveTo>
                <a:lnTo>
                  <a:pt x="0" y="0"/>
                </a:lnTo>
                <a:lnTo>
                  <a:pt x="0" y="6857999"/>
                </a:lnTo>
                <a:lnTo>
                  <a:pt x="5708073" y="6857999"/>
                </a:lnTo>
                <a:lnTo>
                  <a:pt x="570807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6419754"/>
            <a:ext cx="2152126" cy="1774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900" y="478027"/>
            <a:ext cx="43268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13739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66410" y="6478015"/>
            <a:ext cx="153479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123456789@metlifeagency.net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XXXXX@metlifeagency.net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401" y="6469888"/>
            <a:ext cx="21094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Lucida Sans"/>
                <a:cs typeface="Lucida Sans"/>
              </a:rPr>
              <a:t>©</a:t>
            </a:r>
            <a:r>
              <a:rPr sz="7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700" dirty="0">
                <a:solidFill>
                  <a:srgbClr val="FFFFFF"/>
                </a:solidFill>
                <a:latin typeface="Lucida Sans"/>
                <a:cs typeface="Lucida Sans"/>
              </a:rPr>
              <a:t>Born</a:t>
            </a:r>
            <a:r>
              <a:rPr sz="7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700" dirty="0">
                <a:solidFill>
                  <a:srgbClr val="FFFFFF"/>
                </a:solidFill>
                <a:latin typeface="Lucida Sans"/>
                <a:cs typeface="Lucida Sans"/>
              </a:rPr>
              <a:t>Interactive,</a:t>
            </a:r>
            <a:r>
              <a:rPr sz="700" spc="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700" dirty="0">
                <a:solidFill>
                  <a:srgbClr val="FFFFFF"/>
                </a:solidFill>
                <a:latin typeface="Lucida Sans"/>
                <a:cs typeface="Lucida Sans"/>
              </a:rPr>
              <a:t>Proprietary</a:t>
            </a:r>
            <a:r>
              <a:rPr sz="7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70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7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Lucida Sans"/>
                <a:cs typeface="Lucida Sans"/>
              </a:rPr>
              <a:t>Confidential</a:t>
            </a:r>
            <a:endParaRPr sz="700">
              <a:latin typeface="Lucida Sans"/>
              <a:cs typeface="Lucida San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72745"/>
            <a:ext cx="4615180" cy="3804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5601" y="3783583"/>
            <a:ext cx="4973955" cy="128143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1005"/>
              </a:spcBef>
            </a:pPr>
            <a:r>
              <a:rPr sz="4500" spc="215" dirty="0">
                <a:solidFill>
                  <a:srgbClr val="FFFFFF"/>
                </a:solidFill>
              </a:rPr>
              <a:t>MetLife</a:t>
            </a:r>
            <a:r>
              <a:rPr sz="4500" spc="110" dirty="0">
                <a:solidFill>
                  <a:srgbClr val="FFFFFF"/>
                </a:solidFill>
              </a:rPr>
              <a:t> </a:t>
            </a:r>
            <a:r>
              <a:rPr sz="4500" spc="-10" dirty="0">
                <a:solidFill>
                  <a:srgbClr val="FFFFFF"/>
                </a:solidFill>
              </a:rPr>
              <a:t>Calendar </a:t>
            </a:r>
            <a:r>
              <a:rPr sz="4500" spc="320" dirty="0">
                <a:solidFill>
                  <a:srgbClr val="FFFFFF"/>
                </a:solidFill>
              </a:rPr>
              <a:t>AL/UM</a:t>
            </a:r>
            <a:endParaRPr sz="4500"/>
          </a:p>
        </p:txBody>
      </p:sp>
      <p:sp>
        <p:nvSpPr>
          <p:cNvPr id="5" name="object 5"/>
          <p:cNvSpPr txBox="1"/>
          <p:nvPr/>
        </p:nvSpPr>
        <p:spPr>
          <a:xfrm>
            <a:off x="889401" y="5481828"/>
            <a:ext cx="1684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March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April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2023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4523" y="1245108"/>
            <a:ext cx="765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Caption: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44523" y="1827275"/>
            <a:ext cx="4674235" cy="196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As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an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insurance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agent,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you'll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have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opportunity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to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make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real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difference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people's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lives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by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helping them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protect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themselves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their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families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from unforeseen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events.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You'll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work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with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clients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to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understand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their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unique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needs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provide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tailored solutions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that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offer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peace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mind</a:t>
            </a:r>
            <a:r>
              <a:rPr sz="1400" spc="-20" dirty="0">
                <a:solidFill>
                  <a:srgbClr val="374151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12700" marR="184150">
              <a:lnSpc>
                <a:spcPct val="107100"/>
              </a:lnSpc>
              <a:spcBef>
                <a:spcPts val="890"/>
              </a:spcBef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Let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us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connect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so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get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know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more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about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the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world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MetLife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insurance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agents.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Post</a:t>
            </a:r>
            <a:r>
              <a:rPr spc="60" dirty="0"/>
              <a:t> </a:t>
            </a:r>
            <a:r>
              <a:rPr spc="-390" dirty="0"/>
              <a:t>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247666-FCF2-4DE0-8CAC-DAE340DE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4" y="877393"/>
            <a:ext cx="5061142" cy="50662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4523" y="1245108"/>
            <a:ext cx="765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Caption: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44523" y="1930908"/>
            <a:ext cx="4333875" cy="23723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000"/>
              </a:lnSpc>
              <a:spcBef>
                <a:spcPts val="114"/>
              </a:spcBef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We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are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recruiting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Sales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Team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Leaders.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For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those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interested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join,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have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an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entrepreneurial mindset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fit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below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criteria,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please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send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us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your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resume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u="sng" spc="-1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Verdana"/>
                <a:cs typeface="Verdana"/>
                <a:hlinkClick r:id="rId2"/>
              </a:rPr>
              <a:t>123456789@metlifeagency.net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Verdana"/>
              <a:cs typeface="Verdana"/>
            </a:endParaRPr>
          </a:p>
          <a:p>
            <a:pPr marL="139700" indent="-127000">
              <a:lnSpc>
                <a:spcPct val="100000"/>
              </a:lnSpc>
              <a:buChar char="-"/>
              <a:tabLst>
                <a:tab pos="139700" algn="l"/>
              </a:tabLst>
            </a:pP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30-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45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years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old</a:t>
            </a:r>
            <a:endParaRPr sz="1400">
              <a:latin typeface="Verdana"/>
              <a:cs typeface="Verdana"/>
            </a:endParaRPr>
          </a:p>
          <a:p>
            <a:pPr marL="12700" marR="346075" indent="127000">
              <a:lnSpc>
                <a:spcPct val="100000"/>
              </a:lnSpc>
              <a:spcBef>
                <a:spcPts val="25"/>
              </a:spcBef>
              <a:buChar char="-"/>
              <a:tabLst>
                <a:tab pos="139700" algn="l"/>
              </a:tabLst>
            </a:pP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University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Graduates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with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Official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Lebanese Baccalaureate</a:t>
            </a:r>
            <a:endParaRPr sz="1400">
              <a:latin typeface="Verdana"/>
              <a:cs typeface="Verdana"/>
            </a:endParaRPr>
          </a:p>
          <a:p>
            <a:pPr marL="139700" indent="-127000">
              <a:lnSpc>
                <a:spcPts val="1610"/>
              </a:lnSpc>
              <a:buChar char="-"/>
              <a:tabLst>
                <a:tab pos="139700" algn="l"/>
              </a:tabLst>
            </a:pP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Minimum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5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years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experience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Sales</a:t>
            </a:r>
            <a:endParaRPr sz="1400">
              <a:latin typeface="Verdana"/>
              <a:cs typeface="Verdana"/>
            </a:endParaRPr>
          </a:p>
          <a:p>
            <a:pPr marL="139700" indent="-127000">
              <a:lnSpc>
                <a:spcPct val="100000"/>
              </a:lnSpc>
              <a:spcBef>
                <a:spcPts val="25"/>
              </a:spcBef>
              <a:buChar char="-"/>
              <a:tabLst>
                <a:tab pos="139700" algn="l"/>
              </a:tabLst>
            </a:pP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Minimum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2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years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managerial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experience</a:t>
            </a:r>
            <a:endParaRPr sz="1400">
              <a:latin typeface="Verdana"/>
              <a:cs typeface="Verdana"/>
            </a:endParaRPr>
          </a:p>
          <a:p>
            <a:pPr marL="139700" indent="-127000">
              <a:lnSpc>
                <a:spcPct val="100000"/>
              </a:lnSpc>
              <a:spcBef>
                <a:spcPts val="25"/>
              </a:spcBef>
              <a:buChar char="-"/>
              <a:tabLst>
                <a:tab pos="139700" algn="l"/>
              </a:tabLst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Highly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motivated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Goal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oriented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6900" y="468883"/>
            <a:ext cx="1204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Post</a:t>
            </a:r>
            <a:r>
              <a:rPr spc="60" dirty="0"/>
              <a:t> </a:t>
            </a:r>
            <a:r>
              <a:rPr spc="145" dirty="0"/>
              <a:t>2</a:t>
            </a:r>
            <a:r>
              <a:rPr spc="60" dirty="0"/>
              <a:t> </a:t>
            </a:r>
            <a:r>
              <a:rPr spc="-50" dirty="0"/>
              <a:t>-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79790" y="493504"/>
            <a:ext cx="974090" cy="368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spc="170" dirty="0">
                <a:solidFill>
                  <a:srgbClr val="313739"/>
                </a:solidFill>
                <a:latin typeface="Century Gothic"/>
                <a:cs typeface="Century Gothic"/>
              </a:rPr>
              <a:t>(PAL)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601" y="1205275"/>
            <a:ext cx="4516755" cy="4799330"/>
          </a:xfrm>
          <a:custGeom>
            <a:avLst/>
            <a:gdLst/>
            <a:ahLst/>
            <a:cxnLst/>
            <a:rect l="l" t="t" r="r" b="b"/>
            <a:pathLst>
              <a:path w="4516755" h="4799330">
                <a:moveTo>
                  <a:pt x="4516581" y="0"/>
                </a:moveTo>
                <a:lnTo>
                  <a:pt x="0" y="0"/>
                </a:lnTo>
                <a:lnTo>
                  <a:pt x="0" y="4799288"/>
                </a:lnTo>
                <a:lnTo>
                  <a:pt x="4516581" y="4799288"/>
                </a:lnTo>
                <a:lnTo>
                  <a:pt x="4516581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pic>
        <p:nvPicPr>
          <p:cNvPr id="12" name="Picture 11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6CC8754-6FF5-4A54-9915-9F48F44D2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" y="1205275"/>
            <a:ext cx="4924588" cy="49295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4523" y="1245108"/>
            <a:ext cx="765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Caption: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44523" y="1766315"/>
            <a:ext cx="4288155" cy="1595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Happy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Mother's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Day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all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amazing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moms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out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there!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We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know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that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being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mom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is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one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of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11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toughest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jobs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world,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but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make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it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look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easy.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hope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this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Mother's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Day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brings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you </a:t>
            </a:r>
            <a:r>
              <a:rPr sz="1400" spc="-114" dirty="0">
                <a:solidFill>
                  <a:srgbClr val="595959"/>
                </a:solidFill>
                <a:latin typeface="Verdana"/>
                <a:cs typeface="Verdana"/>
              </a:rPr>
              <a:t>joy,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relaxation,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lots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love.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deserve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it!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#HappyMothersDay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#Mothers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#FamilyLove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Post</a:t>
            </a:r>
            <a:r>
              <a:rPr spc="15" dirty="0"/>
              <a:t> </a:t>
            </a:r>
            <a:r>
              <a:rPr dirty="0"/>
              <a:t>3</a:t>
            </a:r>
            <a:r>
              <a:rPr lang="en-US" dirty="0"/>
              <a:t> - Video</a:t>
            </a:r>
            <a:endParaRPr spc="-20" dirty="0"/>
          </a:p>
        </p:txBody>
      </p:sp>
      <p:sp>
        <p:nvSpPr>
          <p:cNvPr id="5" name="object 5"/>
          <p:cNvSpPr/>
          <p:nvPr/>
        </p:nvSpPr>
        <p:spPr>
          <a:xfrm>
            <a:off x="609600" y="1205275"/>
            <a:ext cx="4876800" cy="4799330"/>
          </a:xfrm>
          <a:custGeom>
            <a:avLst/>
            <a:gdLst/>
            <a:ahLst/>
            <a:cxnLst/>
            <a:rect l="l" t="t" r="r" b="b"/>
            <a:pathLst>
              <a:path w="4876800" h="4799330">
                <a:moveTo>
                  <a:pt x="4876800" y="0"/>
                </a:moveTo>
                <a:lnTo>
                  <a:pt x="0" y="0"/>
                </a:lnTo>
                <a:lnTo>
                  <a:pt x="0" y="4799288"/>
                </a:lnTo>
                <a:lnTo>
                  <a:pt x="4876800" y="4799288"/>
                </a:lnTo>
                <a:lnTo>
                  <a:pt x="487680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pic>
        <p:nvPicPr>
          <p:cNvPr id="13" name="18152673">
            <a:hlinkClick r:id="" action="ppaction://media"/>
            <a:extLst>
              <a:ext uri="{FF2B5EF4-FFF2-40B4-BE49-F238E27FC236}">
                <a16:creationId xmlns:a16="http://schemas.microsoft.com/office/drawing/2014/main" id="{4768094A-C9D1-4072-AB11-5904161C8F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209" y="1186701"/>
            <a:ext cx="4826400" cy="4836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4523" y="1245615"/>
            <a:ext cx="71247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5" dirty="0">
                <a:solidFill>
                  <a:srgbClr val="595959"/>
                </a:solidFill>
                <a:latin typeface="Arial"/>
                <a:cs typeface="Arial"/>
              </a:rPr>
              <a:t>Caption:</a:t>
            </a:r>
            <a:endParaRPr sz="13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13335">
              <a:lnSpc>
                <a:spcPts val="1490"/>
              </a:lnSpc>
              <a:spcBef>
                <a:spcPts val="204"/>
              </a:spcBef>
            </a:pPr>
            <a:r>
              <a:rPr spc="55" dirty="0"/>
              <a:t>We’re</a:t>
            </a:r>
            <a:r>
              <a:rPr spc="50" dirty="0"/>
              <a:t> </a:t>
            </a:r>
            <a:r>
              <a:rPr spc="105" dirty="0"/>
              <a:t>now</a:t>
            </a:r>
            <a:r>
              <a:rPr spc="55" dirty="0"/>
              <a:t> </a:t>
            </a:r>
            <a:r>
              <a:rPr spc="85" dirty="0"/>
              <a:t>looking</a:t>
            </a:r>
            <a:r>
              <a:rPr spc="50" dirty="0"/>
              <a:t> </a:t>
            </a:r>
            <a:r>
              <a:rPr spc="100" dirty="0"/>
              <a:t>for</a:t>
            </a:r>
            <a:r>
              <a:rPr spc="40" dirty="0"/>
              <a:t> </a:t>
            </a:r>
            <a:r>
              <a:rPr dirty="0"/>
              <a:t>Sales</a:t>
            </a:r>
            <a:r>
              <a:rPr spc="50" dirty="0"/>
              <a:t> </a:t>
            </a:r>
            <a:r>
              <a:rPr dirty="0"/>
              <a:t>Team</a:t>
            </a:r>
            <a:r>
              <a:rPr spc="50" dirty="0"/>
              <a:t> </a:t>
            </a:r>
            <a:r>
              <a:rPr spc="65" dirty="0"/>
              <a:t>Leader</a:t>
            </a:r>
            <a:r>
              <a:rPr spc="40" dirty="0"/>
              <a:t> </a:t>
            </a:r>
            <a:r>
              <a:rPr spc="125" dirty="0"/>
              <a:t>to</a:t>
            </a:r>
            <a:r>
              <a:rPr spc="45" dirty="0"/>
              <a:t> </a:t>
            </a:r>
            <a:r>
              <a:rPr spc="65" dirty="0"/>
              <a:t>join</a:t>
            </a:r>
            <a:r>
              <a:rPr spc="45" dirty="0"/>
              <a:t> </a:t>
            </a:r>
            <a:r>
              <a:rPr spc="60" dirty="0"/>
              <a:t>our </a:t>
            </a:r>
            <a:r>
              <a:rPr spc="85" dirty="0"/>
              <a:t>dynamic</a:t>
            </a:r>
            <a:r>
              <a:rPr spc="30" dirty="0"/>
              <a:t> </a:t>
            </a:r>
            <a:r>
              <a:rPr spc="90" dirty="0"/>
              <a:t>team</a:t>
            </a:r>
            <a:r>
              <a:rPr spc="35" dirty="0"/>
              <a:t> </a:t>
            </a:r>
            <a:r>
              <a:rPr spc="90" dirty="0"/>
              <a:t>at</a:t>
            </a:r>
            <a:r>
              <a:rPr spc="35" dirty="0"/>
              <a:t> </a:t>
            </a:r>
            <a:r>
              <a:rPr spc="105" dirty="0"/>
              <a:t>[Agency</a:t>
            </a:r>
            <a:r>
              <a:rPr spc="30" dirty="0"/>
              <a:t> </a:t>
            </a:r>
            <a:r>
              <a:rPr spc="95" dirty="0"/>
              <a:t>Name]</a:t>
            </a:r>
            <a:r>
              <a:rPr spc="40" dirty="0"/>
              <a:t> </a:t>
            </a:r>
            <a:r>
              <a:rPr spc="114" dirty="0"/>
              <a:t>with</a:t>
            </a:r>
            <a:r>
              <a:rPr spc="35" dirty="0"/>
              <a:t> </a:t>
            </a:r>
            <a:r>
              <a:rPr spc="45" dirty="0"/>
              <a:t>MetLife.</a:t>
            </a: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u="sng" spc="50" dirty="0">
                <a:uFill>
                  <a:solidFill>
                    <a:srgbClr val="595959"/>
                  </a:solidFill>
                </a:uFill>
              </a:rPr>
              <a:t>Key</a:t>
            </a:r>
            <a:r>
              <a:rPr u="sng" spc="25" dirty="0">
                <a:uFill>
                  <a:solidFill>
                    <a:srgbClr val="595959"/>
                  </a:solidFill>
                </a:uFill>
              </a:rPr>
              <a:t> </a:t>
            </a:r>
            <a:r>
              <a:rPr u="sng" spc="45" dirty="0">
                <a:uFill>
                  <a:solidFill>
                    <a:srgbClr val="595959"/>
                  </a:solidFill>
                </a:uFill>
              </a:rPr>
              <a:t>responsibilities:</a:t>
            </a: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65" dirty="0"/>
              <a:t>Keep</a:t>
            </a:r>
            <a:r>
              <a:rPr spc="30" dirty="0"/>
              <a:t> </a:t>
            </a:r>
            <a:r>
              <a:rPr spc="85" dirty="0"/>
              <a:t>Informed</a:t>
            </a:r>
            <a:r>
              <a:rPr spc="30" dirty="0"/>
              <a:t> </a:t>
            </a:r>
            <a:r>
              <a:rPr spc="110" dirty="0"/>
              <a:t>of</a:t>
            </a:r>
            <a:r>
              <a:rPr spc="30" dirty="0"/>
              <a:t> </a:t>
            </a:r>
            <a:r>
              <a:rPr spc="90" dirty="0"/>
              <a:t>New</a:t>
            </a:r>
            <a:r>
              <a:rPr spc="35" dirty="0"/>
              <a:t> </a:t>
            </a:r>
            <a:r>
              <a:rPr spc="75" dirty="0"/>
              <a:t>Products</a:t>
            </a:r>
            <a:r>
              <a:rPr spc="35" dirty="0"/>
              <a:t> </a:t>
            </a:r>
            <a:r>
              <a:rPr spc="75" dirty="0"/>
              <a:t>and</a:t>
            </a:r>
            <a:r>
              <a:rPr spc="30" dirty="0"/>
              <a:t> </a:t>
            </a:r>
            <a:r>
              <a:rPr spc="-10" dirty="0"/>
              <a:t>Services</a:t>
            </a:r>
          </a:p>
          <a:p>
            <a:pPr marL="354965" indent="-342265">
              <a:lnSpc>
                <a:spcPct val="100000"/>
              </a:lnSpc>
              <a:spcBef>
                <a:spcPts val="335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50" dirty="0"/>
              <a:t>Recruit,</a:t>
            </a:r>
            <a:r>
              <a:rPr spc="40" dirty="0"/>
              <a:t> </a:t>
            </a:r>
            <a:r>
              <a:rPr dirty="0"/>
              <a:t>Train,</a:t>
            </a:r>
            <a:r>
              <a:rPr spc="55" dirty="0"/>
              <a:t> </a:t>
            </a:r>
            <a:r>
              <a:rPr spc="75" dirty="0"/>
              <a:t>and</a:t>
            </a:r>
            <a:r>
              <a:rPr spc="55" dirty="0"/>
              <a:t> Coach</a:t>
            </a:r>
            <a:r>
              <a:rPr spc="60" dirty="0"/>
              <a:t> </a:t>
            </a:r>
            <a:r>
              <a:rPr spc="90" dirty="0"/>
              <a:t>the</a:t>
            </a:r>
            <a:r>
              <a:rPr spc="65" dirty="0"/>
              <a:t> </a:t>
            </a:r>
            <a:r>
              <a:rPr dirty="0"/>
              <a:t>Sales</a:t>
            </a:r>
            <a:r>
              <a:rPr spc="60" dirty="0"/>
              <a:t> </a:t>
            </a:r>
            <a:r>
              <a:rPr spc="-20" dirty="0"/>
              <a:t>Team</a:t>
            </a:r>
          </a:p>
          <a:p>
            <a:pPr marL="354965" indent="-342265">
              <a:lnSpc>
                <a:spcPct val="100000"/>
              </a:lnSpc>
              <a:spcBef>
                <a:spcPts val="360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55" dirty="0"/>
              <a:t>Set</a:t>
            </a:r>
            <a:r>
              <a:rPr spc="105" dirty="0"/>
              <a:t> </a:t>
            </a:r>
            <a:r>
              <a:rPr dirty="0"/>
              <a:t>Sales</a:t>
            </a:r>
            <a:r>
              <a:rPr spc="110" dirty="0"/>
              <a:t> </a:t>
            </a:r>
            <a:r>
              <a:rPr dirty="0"/>
              <a:t>Targets</a:t>
            </a:r>
            <a:r>
              <a:rPr spc="105" dirty="0"/>
              <a:t> </a:t>
            </a:r>
            <a:r>
              <a:rPr spc="75" dirty="0"/>
              <a:t>and</a:t>
            </a:r>
            <a:r>
              <a:rPr spc="110" dirty="0"/>
              <a:t> </a:t>
            </a:r>
            <a:r>
              <a:rPr spc="75" dirty="0"/>
              <a:t>Motivate</a:t>
            </a:r>
            <a:r>
              <a:rPr spc="110" dirty="0"/>
              <a:t> </a:t>
            </a:r>
            <a:r>
              <a:rPr dirty="0"/>
              <a:t>Sales</a:t>
            </a:r>
            <a:r>
              <a:rPr spc="110" dirty="0"/>
              <a:t> </a:t>
            </a:r>
            <a:r>
              <a:rPr spc="-20" dirty="0"/>
              <a:t>Team</a:t>
            </a:r>
          </a:p>
          <a:p>
            <a:pPr marL="354965" indent="-342265">
              <a:lnSpc>
                <a:spcPct val="100000"/>
              </a:lnSpc>
              <a:spcBef>
                <a:spcPts val="340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50" dirty="0"/>
              <a:t>Prepare</a:t>
            </a:r>
            <a:r>
              <a:rPr spc="65" dirty="0"/>
              <a:t> </a:t>
            </a:r>
            <a:r>
              <a:rPr dirty="0"/>
              <a:t>Sales</a:t>
            </a:r>
            <a:r>
              <a:rPr spc="65" dirty="0"/>
              <a:t> </a:t>
            </a:r>
            <a:r>
              <a:rPr spc="60" dirty="0"/>
              <a:t>Reports</a:t>
            </a: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595959"/>
              </a:buClr>
              <a:buFont typeface="Symbol"/>
              <a:buChar char=""/>
            </a:pPr>
            <a:endParaRPr sz="1850"/>
          </a:p>
          <a:p>
            <a:pPr marL="12700">
              <a:lnSpc>
                <a:spcPct val="100000"/>
              </a:lnSpc>
            </a:pPr>
            <a:r>
              <a:rPr u="sng" spc="45" dirty="0">
                <a:uFill>
                  <a:solidFill>
                    <a:srgbClr val="595959"/>
                  </a:solidFill>
                </a:uFill>
              </a:rPr>
              <a:t>Requirements</a:t>
            </a:r>
            <a:r>
              <a:rPr spc="45" dirty="0"/>
              <a:t>:</a:t>
            </a:r>
          </a:p>
          <a:p>
            <a:pPr marL="354965" indent="-342265">
              <a:lnSpc>
                <a:spcPct val="100000"/>
              </a:lnSpc>
              <a:spcBef>
                <a:spcPts val="335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75" dirty="0"/>
              <a:t>28-</a:t>
            </a:r>
            <a:r>
              <a:rPr spc="170" dirty="0"/>
              <a:t>40</a:t>
            </a:r>
            <a:r>
              <a:rPr spc="130" dirty="0"/>
              <a:t> </a:t>
            </a:r>
            <a:r>
              <a:rPr dirty="0"/>
              <a:t>years</a:t>
            </a:r>
            <a:r>
              <a:rPr spc="145" dirty="0"/>
              <a:t> </a:t>
            </a:r>
            <a:r>
              <a:rPr spc="70" dirty="0"/>
              <a:t>old</a:t>
            </a:r>
          </a:p>
          <a:p>
            <a:pPr marL="354965" marR="368300" indent="-342265">
              <a:lnSpc>
                <a:spcPts val="1900"/>
              </a:lnSpc>
              <a:spcBef>
                <a:spcPts val="20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65" dirty="0"/>
              <a:t>University</a:t>
            </a:r>
            <a:r>
              <a:rPr spc="35" dirty="0"/>
              <a:t> </a:t>
            </a:r>
            <a:r>
              <a:rPr spc="50" dirty="0"/>
              <a:t>Graduates</a:t>
            </a:r>
            <a:r>
              <a:rPr spc="40" dirty="0"/>
              <a:t> </a:t>
            </a:r>
            <a:r>
              <a:rPr spc="114" dirty="0"/>
              <a:t>with</a:t>
            </a:r>
            <a:r>
              <a:rPr spc="45" dirty="0"/>
              <a:t> </a:t>
            </a:r>
            <a:r>
              <a:rPr spc="70" dirty="0"/>
              <a:t>Official</a:t>
            </a:r>
            <a:r>
              <a:rPr spc="35" dirty="0"/>
              <a:t> </a:t>
            </a:r>
            <a:r>
              <a:rPr spc="40" dirty="0"/>
              <a:t>Lebanese Baccalaureate</a:t>
            </a:r>
          </a:p>
          <a:p>
            <a:pPr marL="354965" indent="-342265">
              <a:lnSpc>
                <a:spcPct val="100000"/>
              </a:lnSpc>
              <a:spcBef>
                <a:spcPts val="215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80" dirty="0"/>
              <a:t>Minimum</a:t>
            </a:r>
            <a:r>
              <a:rPr spc="70" dirty="0"/>
              <a:t> 5</a:t>
            </a:r>
            <a:r>
              <a:rPr spc="80" dirty="0"/>
              <a:t> </a:t>
            </a:r>
            <a:r>
              <a:rPr dirty="0"/>
              <a:t>years</a:t>
            </a:r>
            <a:r>
              <a:rPr spc="75" dirty="0"/>
              <a:t> </a:t>
            </a:r>
            <a:r>
              <a:rPr spc="110" dirty="0"/>
              <a:t>of</a:t>
            </a:r>
            <a:r>
              <a:rPr spc="65" dirty="0"/>
              <a:t> </a:t>
            </a:r>
            <a:r>
              <a:rPr spc="60" dirty="0"/>
              <a:t>experience</a:t>
            </a:r>
            <a:r>
              <a:rPr spc="80" dirty="0"/>
              <a:t> </a:t>
            </a:r>
            <a:r>
              <a:rPr spc="55" dirty="0"/>
              <a:t>in</a:t>
            </a:r>
            <a:r>
              <a:rPr spc="75" dirty="0"/>
              <a:t> </a:t>
            </a:r>
            <a:r>
              <a:rPr spc="-20" dirty="0"/>
              <a:t>Sales</a:t>
            </a:r>
          </a:p>
          <a:p>
            <a:pPr marL="354965" indent="-342265">
              <a:lnSpc>
                <a:spcPct val="100000"/>
              </a:lnSpc>
              <a:spcBef>
                <a:spcPts val="360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80" dirty="0"/>
              <a:t>Minimum</a:t>
            </a:r>
            <a:r>
              <a:rPr spc="85" dirty="0"/>
              <a:t> </a:t>
            </a:r>
            <a:r>
              <a:rPr spc="50" dirty="0"/>
              <a:t>2</a:t>
            </a:r>
            <a:r>
              <a:rPr spc="80" dirty="0"/>
              <a:t> </a:t>
            </a:r>
            <a:r>
              <a:rPr dirty="0"/>
              <a:t>years</a:t>
            </a:r>
            <a:r>
              <a:rPr spc="85" dirty="0"/>
              <a:t> </a:t>
            </a:r>
            <a:r>
              <a:rPr spc="65" dirty="0"/>
              <a:t>managerial</a:t>
            </a:r>
            <a:r>
              <a:rPr spc="80" dirty="0"/>
              <a:t> </a:t>
            </a:r>
            <a:r>
              <a:rPr spc="50" dirty="0"/>
              <a:t>experience</a:t>
            </a:r>
          </a:p>
          <a:p>
            <a:pPr marL="354965" indent="-342265">
              <a:lnSpc>
                <a:spcPct val="100000"/>
              </a:lnSpc>
              <a:spcBef>
                <a:spcPts val="240"/>
              </a:spcBef>
              <a:buSzPct val="107692"/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pc="75" dirty="0"/>
              <a:t>Highly </a:t>
            </a:r>
            <a:r>
              <a:rPr spc="95" dirty="0"/>
              <a:t>motivated</a:t>
            </a:r>
            <a:r>
              <a:rPr spc="85" dirty="0"/>
              <a:t> </a:t>
            </a:r>
            <a:r>
              <a:rPr spc="75" dirty="0"/>
              <a:t>and</a:t>
            </a:r>
            <a:r>
              <a:rPr spc="85" dirty="0"/>
              <a:t> </a:t>
            </a:r>
            <a:r>
              <a:rPr dirty="0"/>
              <a:t>Goal</a:t>
            </a:r>
            <a:r>
              <a:rPr spc="80" dirty="0"/>
              <a:t> </a:t>
            </a:r>
            <a:r>
              <a:rPr spc="75" dirty="0"/>
              <a:t>oriented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/>
          </a:p>
          <a:p>
            <a:pPr marL="12700" marR="5080">
              <a:lnSpc>
                <a:spcPct val="103099"/>
              </a:lnSpc>
              <a:spcBef>
                <a:spcPts val="5"/>
              </a:spcBef>
            </a:pPr>
            <a:r>
              <a:rPr u="sng" dirty="0">
                <a:uFill>
                  <a:solidFill>
                    <a:srgbClr val="595959"/>
                  </a:solidFill>
                </a:uFill>
              </a:rPr>
              <a:t>E-</a:t>
            </a:r>
            <a:r>
              <a:rPr u="sng" spc="65" dirty="0">
                <a:uFill>
                  <a:solidFill>
                    <a:srgbClr val="595959"/>
                  </a:solidFill>
                </a:uFill>
              </a:rPr>
              <a:t>mail</a:t>
            </a:r>
            <a:r>
              <a:rPr u="sng" spc="40" dirty="0">
                <a:uFill>
                  <a:solidFill>
                    <a:srgbClr val="595959"/>
                  </a:solidFill>
                </a:uFill>
              </a:rPr>
              <a:t> </a:t>
            </a:r>
            <a:r>
              <a:rPr u="sng" spc="85" dirty="0">
                <a:uFill>
                  <a:solidFill>
                    <a:srgbClr val="595959"/>
                  </a:solidFill>
                </a:uFill>
              </a:rPr>
              <a:t>your</a:t>
            </a:r>
            <a:r>
              <a:rPr u="sng" spc="45" dirty="0">
                <a:uFill>
                  <a:solidFill>
                    <a:srgbClr val="595959"/>
                  </a:solidFill>
                </a:uFill>
              </a:rPr>
              <a:t> </a:t>
            </a:r>
            <a:r>
              <a:rPr u="sng" spc="60" dirty="0">
                <a:uFill>
                  <a:solidFill>
                    <a:srgbClr val="595959"/>
                  </a:solidFill>
                </a:uFill>
              </a:rPr>
              <a:t>CV</a:t>
            </a:r>
            <a:r>
              <a:rPr u="sng" spc="45" dirty="0">
                <a:uFill>
                  <a:solidFill>
                    <a:srgbClr val="595959"/>
                  </a:solidFill>
                </a:uFill>
              </a:rPr>
              <a:t> </a:t>
            </a:r>
            <a:r>
              <a:rPr u="sng" spc="70" dirty="0">
                <a:uFill>
                  <a:solidFill>
                    <a:srgbClr val="595959"/>
                  </a:solidFill>
                </a:uFill>
              </a:rPr>
              <a:t>to</a:t>
            </a:r>
            <a:r>
              <a:rPr spc="70" dirty="0"/>
              <a:t>:</a:t>
            </a:r>
            <a:r>
              <a:rPr spc="459" dirty="0"/>
              <a:t> </a:t>
            </a:r>
            <a:r>
              <a:rPr u="sng" spc="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XXXXX@metlifeagency.net</a:t>
            </a:r>
            <a:r>
              <a:rPr spc="50" dirty="0">
                <a:solidFill>
                  <a:srgbClr val="0000FF"/>
                </a:solidFill>
              </a:rPr>
              <a:t> </a:t>
            </a:r>
            <a:r>
              <a:rPr spc="125" dirty="0"/>
              <a:t>to</a:t>
            </a:r>
            <a:r>
              <a:rPr spc="40" dirty="0"/>
              <a:t> </a:t>
            </a:r>
            <a:r>
              <a:rPr spc="60" dirty="0"/>
              <a:t>be </a:t>
            </a:r>
            <a:r>
              <a:rPr spc="70" dirty="0"/>
              <a:t>considered</a:t>
            </a:r>
            <a:r>
              <a:rPr spc="35" dirty="0"/>
              <a:t> </a:t>
            </a:r>
            <a:r>
              <a:rPr spc="95" dirty="0"/>
              <a:t>for</a:t>
            </a:r>
            <a:r>
              <a:rPr spc="40" dirty="0"/>
              <a:t> </a:t>
            </a:r>
            <a:r>
              <a:rPr spc="90" dirty="0"/>
              <a:t>the</a:t>
            </a:r>
            <a:r>
              <a:rPr spc="45" dirty="0"/>
              <a:t> </a:t>
            </a:r>
            <a:r>
              <a:rPr spc="65" dirty="0"/>
              <a:t>selection</a:t>
            </a:r>
            <a:r>
              <a:rPr spc="40" dirty="0"/>
              <a:t> </a:t>
            </a:r>
            <a:r>
              <a:rPr spc="55" dirty="0"/>
              <a:t>process</a:t>
            </a:r>
            <a:r>
              <a:rPr spc="40" dirty="0"/>
              <a:t> </a:t>
            </a:r>
            <a:r>
              <a:rPr spc="100" dirty="0"/>
              <a:t>or</a:t>
            </a:r>
            <a:r>
              <a:rPr spc="35" dirty="0"/>
              <a:t> </a:t>
            </a:r>
            <a:r>
              <a:rPr spc="50" dirty="0"/>
              <a:t>message</a:t>
            </a:r>
            <a:r>
              <a:rPr spc="45" dirty="0"/>
              <a:t> </a:t>
            </a:r>
            <a:r>
              <a:rPr spc="70" dirty="0"/>
              <a:t>me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6900" y="478027"/>
            <a:ext cx="1007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Post</a:t>
            </a:r>
            <a:r>
              <a:rPr spc="60" dirty="0"/>
              <a:t> </a:t>
            </a:r>
            <a:r>
              <a:rPr spc="254" dirty="0"/>
              <a:t>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82940" y="504654"/>
            <a:ext cx="974090" cy="36830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b="1" spc="170" dirty="0">
                <a:solidFill>
                  <a:srgbClr val="313739"/>
                </a:solidFill>
                <a:latin typeface="Century Gothic"/>
                <a:cs typeface="Century Gothic"/>
              </a:rPr>
              <a:t>(PAL)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pic>
        <p:nvPicPr>
          <p:cNvPr id="11" name="Picture 10" descr="A picture containing text, person, person, suit&#10;&#10;Description automatically generated">
            <a:extLst>
              <a:ext uri="{FF2B5EF4-FFF2-40B4-BE49-F238E27FC236}">
                <a16:creationId xmlns:a16="http://schemas.microsoft.com/office/drawing/2014/main" id="{1A1CC76E-C0D1-4176-BE0B-7FA8B6442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441000"/>
            <a:ext cx="4848388" cy="48532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55449" y="982979"/>
            <a:ext cx="765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Caption: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55449" y="1757171"/>
            <a:ext cx="435292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When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are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passionate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about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your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work,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you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will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more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dedicated,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creative,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innovative in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your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approach.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Your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love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for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your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job</a:t>
            </a:r>
            <a:r>
              <a:rPr sz="1400" spc="-9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will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drive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put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extra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effort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required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achieve your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goals,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continuously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learn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grow</a:t>
            </a:r>
            <a:r>
              <a:rPr sz="1400" spc="50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</a:t>
            </a:r>
            <a:r>
              <a:rPr sz="1400" spc="-11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your</a:t>
            </a:r>
            <a:r>
              <a:rPr sz="1400" spc="-114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field.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5449" y="3293364"/>
            <a:ext cx="4236720" cy="7480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240"/>
              </a:spcBef>
            </a:pPr>
            <a:r>
              <a:rPr sz="1400" spc="-105" dirty="0">
                <a:solidFill>
                  <a:srgbClr val="595959"/>
                </a:solidFill>
                <a:latin typeface="Verdana"/>
                <a:cs typeface="Verdana"/>
              </a:rPr>
              <a:t>If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becoming</a:t>
            </a:r>
            <a:r>
              <a:rPr sz="1400" spc="-12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an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insurance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agent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is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your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passion,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DM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so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we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can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discuss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further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on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how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part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our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industry.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Post</a:t>
            </a:r>
            <a:r>
              <a:rPr spc="55" dirty="0"/>
              <a:t> </a:t>
            </a:r>
            <a:r>
              <a:rPr spc="160" dirty="0"/>
              <a:t>5</a:t>
            </a:r>
            <a:r>
              <a:rPr spc="50" dirty="0"/>
              <a:t> </a:t>
            </a:r>
            <a:r>
              <a:rPr spc="60" dirty="0"/>
              <a:t>–</a:t>
            </a:r>
            <a:r>
              <a:rPr spc="45" dirty="0"/>
              <a:t> </a:t>
            </a:r>
            <a:r>
              <a:rPr spc="125" dirty="0">
                <a:highlight>
                  <a:srgbClr val="00FFFF"/>
                </a:highlight>
              </a:rPr>
              <a:t>April</a:t>
            </a:r>
            <a:endParaRPr spc="-20" dirty="0">
              <a:highlight>
                <a:srgbClr val="00FFFF"/>
              </a:highlight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" y="1495723"/>
            <a:ext cx="4501515" cy="4397375"/>
          </a:xfrm>
          <a:custGeom>
            <a:avLst/>
            <a:gdLst/>
            <a:ahLst/>
            <a:cxnLst/>
            <a:rect l="l" t="t" r="r" b="b"/>
            <a:pathLst>
              <a:path w="4501515" h="4397375">
                <a:moveTo>
                  <a:pt x="4501243" y="0"/>
                </a:moveTo>
                <a:lnTo>
                  <a:pt x="0" y="0"/>
                </a:lnTo>
                <a:lnTo>
                  <a:pt x="0" y="4396797"/>
                </a:lnTo>
                <a:lnTo>
                  <a:pt x="4501243" y="4396797"/>
                </a:lnTo>
                <a:lnTo>
                  <a:pt x="4501243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8340" y="3253740"/>
            <a:ext cx="1292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Text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on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Visual: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340" y="3659123"/>
            <a:ext cx="41090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200" dirty="0">
                <a:solidFill>
                  <a:srgbClr val="374151"/>
                </a:solidFill>
                <a:latin typeface="Calibri"/>
                <a:cs typeface="Calibri"/>
              </a:rPr>
              <a:t>"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only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way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do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great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work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is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love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what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do."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Steve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Jobs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308698"/>
            <a:ext cx="4761307" cy="477084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4523" y="1245108"/>
            <a:ext cx="4293235" cy="2116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Caption: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Verdana"/>
              <a:cs typeface="Verdana"/>
            </a:endParaRPr>
          </a:p>
          <a:p>
            <a:pPr marL="12700" marR="5080">
              <a:lnSpc>
                <a:spcPct val="101400"/>
              </a:lnSpc>
              <a:spcBef>
                <a:spcPts val="5"/>
              </a:spcBef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Wishing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all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very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Happy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Easter!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May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your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day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filled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with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love,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laughter,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all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good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things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that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this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holiday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brings.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Verdana"/>
              <a:cs typeface="Verdana"/>
            </a:endParaRPr>
          </a:p>
          <a:p>
            <a:pPr marL="12700" marR="650875">
              <a:lnSpc>
                <a:spcPct val="100000"/>
              </a:lnSpc>
            </a:pP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#HappyEaster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#Easter2023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#springvibes #blessed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Post</a:t>
            </a:r>
            <a:r>
              <a:rPr spc="45" dirty="0"/>
              <a:t> </a:t>
            </a:r>
            <a:r>
              <a:rPr spc="240" dirty="0"/>
              <a:t>6</a:t>
            </a:r>
            <a:r>
              <a:rPr spc="45" dirty="0"/>
              <a:t> </a:t>
            </a:r>
            <a:r>
              <a:rPr dirty="0"/>
              <a:t>-</a:t>
            </a:r>
            <a:r>
              <a:rPr spc="40" dirty="0"/>
              <a:t> </a:t>
            </a:r>
            <a:r>
              <a:rPr lang="en-US" spc="-20" dirty="0">
                <a:highlight>
                  <a:srgbClr val="00FFFF"/>
                </a:highlight>
              </a:rPr>
              <a:t>April</a:t>
            </a:r>
            <a:endParaRPr spc="-20" dirty="0">
              <a:highlight>
                <a:srgbClr val="00FFFF"/>
              </a:highlight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4B77E60-F219-44DB-87D1-1B81DC06D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732046" cy="47367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44523" y="1245108"/>
            <a:ext cx="765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Caption: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44523" y="1766315"/>
            <a:ext cx="4324350" cy="2661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000"/>
              </a:lnSpc>
              <a:spcBef>
                <a:spcPts val="114"/>
              </a:spcBef>
            </a:pP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Becoming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an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insurance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agent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can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a</a:t>
            </a:r>
            <a:r>
              <a:rPr sz="1400" spc="50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rewarding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career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choice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for</a:t>
            </a:r>
            <a:r>
              <a:rPr sz="1400" spc="-4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those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who</a:t>
            </a:r>
            <a:r>
              <a:rPr sz="1400" spc="-4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are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passionate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about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helping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595959"/>
                </a:solidFill>
                <a:latin typeface="Verdana"/>
                <a:cs typeface="Verdana"/>
              </a:rPr>
              <a:t>others,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self-</a:t>
            </a:r>
            <a:r>
              <a:rPr sz="1400" spc="-6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motivated,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who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want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to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evolve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in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their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career!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Verdana"/>
              <a:cs typeface="Verdana"/>
            </a:endParaRPr>
          </a:p>
          <a:p>
            <a:pPr marL="12700" marR="25400">
              <a:lnSpc>
                <a:spcPct val="99600"/>
              </a:lnSpc>
            </a:pP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You’ll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helping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families</a:t>
            </a:r>
            <a:r>
              <a:rPr sz="1400" spc="-5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be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protected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make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them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feel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safer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while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building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base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of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loyal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customers.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With</a:t>
            </a:r>
            <a:r>
              <a:rPr sz="1400" spc="-7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the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right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skills</a:t>
            </a:r>
            <a:r>
              <a:rPr sz="1400" spc="-6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and</a:t>
            </a:r>
            <a:r>
              <a:rPr sz="1400" spc="-7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dedication,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you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can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develop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fulfilling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career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as</a:t>
            </a:r>
            <a:r>
              <a:rPr sz="1400" spc="-8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Verdana"/>
                <a:cs typeface="Verdana"/>
              </a:rPr>
              <a:t>an </a:t>
            </a:r>
            <a:r>
              <a:rPr sz="1400" spc="-30" dirty="0">
                <a:solidFill>
                  <a:srgbClr val="595959"/>
                </a:solidFill>
                <a:latin typeface="Verdana"/>
                <a:cs typeface="Verdana"/>
              </a:rPr>
              <a:t>insurance</a:t>
            </a:r>
            <a:r>
              <a:rPr sz="1400" spc="-5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agent.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Send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595959"/>
                </a:solidFill>
                <a:latin typeface="Verdana"/>
                <a:cs typeface="Verdana"/>
              </a:rPr>
              <a:t>message</a:t>
            </a:r>
            <a:r>
              <a:rPr sz="1400" spc="-85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595959"/>
                </a:solidFill>
                <a:latin typeface="Verdana"/>
                <a:cs typeface="Verdana"/>
              </a:rPr>
              <a:t>for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more</a:t>
            </a:r>
            <a:r>
              <a:rPr sz="1400" spc="-90" dirty="0">
                <a:solidFill>
                  <a:srgbClr val="595959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Verdana"/>
                <a:cs typeface="Verdana"/>
              </a:rPr>
              <a:t>details!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Post</a:t>
            </a:r>
            <a:r>
              <a:rPr spc="55" dirty="0"/>
              <a:t> </a:t>
            </a:r>
            <a:r>
              <a:rPr spc="130" dirty="0"/>
              <a:t>7</a:t>
            </a:r>
            <a:r>
              <a:rPr lang="en-US" spc="130" dirty="0"/>
              <a:t> - Video</a:t>
            </a:r>
            <a:endParaRPr spc="-20" dirty="0"/>
          </a:p>
        </p:txBody>
      </p:sp>
      <p:sp>
        <p:nvSpPr>
          <p:cNvPr id="5" name="object 5"/>
          <p:cNvSpPr/>
          <p:nvPr/>
        </p:nvSpPr>
        <p:spPr>
          <a:xfrm>
            <a:off x="609600" y="1211282"/>
            <a:ext cx="4518025" cy="4799330"/>
          </a:xfrm>
          <a:custGeom>
            <a:avLst/>
            <a:gdLst/>
            <a:ahLst/>
            <a:cxnLst/>
            <a:rect l="l" t="t" r="r" b="b"/>
            <a:pathLst>
              <a:path w="4518025" h="4799330">
                <a:moveTo>
                  <a:pt x="4517570" y="0"/>
                </a:moveTo>
                <a:lnTo>
                  <a:pt x="0" y="0"/>
                </a:lnTo>
                <a:lnTo>
                  <a:pt x="0" y="4799287"/>
                </a:lnTo>
                <a:lnTo>
                  <a:pt x="4517570" y="4799287"/>
                </a:lnTo>
                <a:lnTo>
                  <a:pt x="451757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85" dirty="0"/>
              <a:t>Facebook,</a:t>
            </a:r>
            <a:r>
              <a:rPr spc="-10" dirty="0"/>
              <a:t> LinkedIn.</a:t>
            </a:r>
          </a:p>
        </p:txBody>
      </p:sp>
      <p:pic>
        <p:nvPicPr>
          <p:cNvPr id="9" name="2CF39318">
            <a:hlinkClick r:id="" action="ppaction://media"/>
            <a:extLst>
              <a:ext uri="{FF2B5EF4-FFF2-40B4-BE49-F238E27FC236}">
                <a16:creationId xmlns:a16="http://schemas.microsoft.com/office/drawing/2014/main" id="{311A069B-529C-42F9-9370-B878EE76E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945" y="1211282"/>
            <a:ext cx="4755575" cy="4765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578</Words>
  <Application>Microsoft Office PowerPoint</Application>
  <PresentationFormat>Widescreen</PresentationFormat>
  <Paragraphs>67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</vt:lpstr>
      <vt:lpstr>Lucida Sans</vt:lpstr>
      <vt:lpstr>Symbol</vt:lpstr>
      <vt:lpstr>Tahoma</vt:lpstr>
      <vt:lpstr>Verdana</vt:lpstr>
      <vt:lpstr>Office Theme</vt:lpstr>
      <vt:lpstr>MetLife Calendar AL/UM</vt:lpstr>
      <vt:lpstr>Post 1</vt:lpstr>
      <vt:lpstr>Post 2 -</vt:lpstr>
      <vt:lpstr>Post 3 - Video</vt:lpstr>
      <vt:lpstr>Post 4</vt:lpstr>
      <vt:lpstr>Post 5 – April</vt:lpstr>
      <vt:lpstr>Post 6 - April</vt:lpstr>
      <vt:lpstr>Post 7 -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MetLife Calendar AL/UM</dc:title>
  <cp:lastModifiedBy>Beckdash, Hiba</cp:lastModifiedBy>
  <cp:revision>1</cp:revision>
  <dcterms:created xsi:type="dcterms:W3CDTF">2023-02-27T13:15:11Z</dcterms:created>
  <dcterms:modified xsi:type="dcterms:W3CDTF">2023-02-27T13:23:02Z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2023-02-20T00:00:00Z</vt:filetime>
  </property>
  <property fmtid="{D5CDD505-2E9C-101B-9397-08002B2CF9AE}" pid="3" name="LastSaved">
    <vt:filetime>2023-02-27T00:00:00Z</vt:filetime>
  </property>
  <property fmtid="{D5CDD505-2E9C-101B-9397-08002B2CF9AE}" pid="4" name="Producer">
    <vt:lpwstr>macOS Version 10.16 (Build 20G224) Quartz PDFContext</vt:lpwstr>
  </property>
</Properties>
</file>