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069" r:id="rId5"/>
    <p:sldId id="3075" r:id="rId6"/>
    <p:sldId id="3073" r:id="rId7"/>
    <p:sldId id="3071" r:id="rId8"/>
    <p:sldId id="3083" r:id="rId9"/>
    <p:sldId id="3072" r:id="rId10"/>
    <p:sldId id="3076" r:id="rId11"/>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6" autoAdjust="0"/>
    <p:restoredTop sz="94667" autoAdjust="0"/>
  </p:normalViewPr>
  <p:slideViewPr>
    <p:cSldViewPr snapToGrid="0" showGuides="1">
      <p:cViewPr varScale="1">
        <p:scale>
          <a:sx n="108" d="100"/>
          <a:sy n="108" d="100"/>
        </p:scale>
        <p:origin x="354" y="102"/>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na Daou" userId="81af8455-74a0-4a6f-b625-8704738e3b9f" providerId="ADAL" clId="{071729F4-A958-0C41-B210-73219DB987E5}"/>
    <pc:docChg chg="undo custSel modSld">
      <pc:chgData name="Douna Daou" userId="81af8455-74a0-4a6f-b625-8704738e3b9f" providerId="ADAL" clId="{071729F4-A958-0C41-B210-73219DB987E5}" dt="2022-03-02T18:39:25.805" v="36" actId="14100"/>
      <pc:docMkLst>
        <pc:docMk/>
      </pc:docMkLst>
      <pc:sldChg chg="addSp delSp modSp mod">
        <pc:chgData name="Douna Daou" userId="81af8455-74a0-4a6f-b625-8704738e3b9f" providerId="ADAL" clId="{071729F4-A958-0C41-B210-73219DB987E5}" dt="2022-03-02T18:39:06.138" v="31" actId="14100"/>
        <pc:sldMkLst>
          <pc:docMk/>
          <pc:sldMk cId="3076432708" sldId="3071"/>
        </pc:sldMkLst>
        <pc:spChg chg="mod">
          <ac:chgData name="Douna Daou" userId="81af8455-74a0-4a6f-b625-8704738e3b9f" providerId="ADAL" clId="{071729F4-A958-0C41-B210-73219DB987E5}" dt="2022-03-02T18:39:06.138" v="31" actId="14100"/>
          <ac:spMkLst>
            <pc:docMk/>
            <pc:sldMk cId="3076432708" sldId="3071"/>
            <ac:spMk id="13" creationId="{00000000-0000-0000-0000-000000000000}"/>
          </ac:spMkLst>
        </pc:spChg>
        <pc:picChg chg="add mod">
          <ac:chgData name="Douna Daou" userId="81af8455-74a0-4a6f-b625-8704738e3b9f" providerId="ADAL" clId="{071729F4-A958-0C41-B210-73219DB987E5}" dt="2022-03-02T18:38:42.998" v="18" actId="1076"/>
          <ac:picMkLst>
            <pc:docMk/>
            <pc:sldMk cId="3076432708" sldId="3071"/>
            <ac:picMk id="10" creationId="{C8414B46-A32F-D046-B748-250DDA784A14}"/>
          </ac:picMkLst>
        </pc:picChg>
        <pc:picChg chg="add del mod">
          <ac:chgData name="Douna Daou" userId="81af8455-74a0-4a6f-b625-8704738e3b9f" providerId="ADAL" clId="{071729F4-A958-0C41-B210-73219DB987E5}" dt="2022-03-02T18:38:43.705" v="19" actId="21"/>
          <ac:picMkLst>
            <pc:docMk/>
            <pc:sldMk cId="3076432708" sldId="3071"/>
            <ac:picMk id="11" creationId="{DC4770B2-6431-104B-B93F-E6CCFABE6BF6}"/>
          </ac:picMkLst>
        </pc:picChg>
        <pc:picChg chg="add del mod">
          <ac:chgData name="Douna Daou" userId="81af8455-74a0-4a6f-b625-8704738e3b9f" providerId="ADAL" clId="{071729F4-A958-0C41-B210-73219DB987E5}" dt="2022-03-02T18:38:43.705" v="19" actId="21"/>
          <ac:picMkLst>
            <pc:docMk/>
            <pc:sldMk cId="3076432708" sldId="3071"/>
            <ac:picMk id="14" creationId="{D79063D7-6925-2242-80E6-4CBA5AFE90E7}"/>
          </ac:picMkLst>
        </pc:picChg>
        <pc:picChg chg="add del mod">
          <ac:chgData name="Douna Daou" userId="81af8455-74a0-4a6f-b625-8704738e3b9f" providerId="ADAL" clId="{071729F4-A958-0C41-B210-73219DB987E5}" dt="2022-03-02T18:38:43.705" v="19" actId="21"/>
          <ac:picMkLst>
            <pc:docMk/>
            <pc:sldMk cId="3076432708" sldId="3071"/>
            <ac:picMk id="15" creationId="{1CD6CDA0-F6E6-5649-B814-ABF20461B8F8}"/>
          </ac:picMkLst>
        </pc:picChg>
      </pc:sldChg>
      <pc:sldChg chg="addSp delSp modSp mod">
        <pc:chgData name="Douna Daou" userId="81af8455-74a0-4a6f-b625-8704738e3b9f" providerId="ADAL" clId="{071729F4-A958-0C41-B210-73219DB987E5}" dt="2022-03-02T18:39:20.966" v="35" actId="14100"/>
        <pc:sldMkLst>
          <pc:docMk/>
          <pc:sldMk cId="912866324" sldId="3072"/>
        </pc:sldMkLst>
        <pc:spChg chg="mod">
          <ac:chgData name="Douna Daou" userId="81af8455-74a0-4a6f-b625-8704738e3b9f" providerId="ADAL" clId="{071729F4-A958-0C41-B210-73219DB987E5}" dt="2022-03-02T18:39:20.966" v="35" actId="14100"/>
          <ac:spMkLst>
            <pc:docMk/>
            <pc:sldMk cId="912866324" sldId="3072"/>
            <ac:spMk id="10" creationId="{00000000-0000-0000-0000-000000000000}"/>
          </ac:spMkLst>
        </pc:spChg>
        <pc:picChg chg="add mod">
          <ac:chgData name="Douna Daou" userId="81af8455-74a0-4a6f-b625-8704738e3b9f" providerId="ADAL" clId="{071729F4-A958-0C41-B210-73219DB987E5}" dt="2022-03-02T18:38:50.973" v="24" actId="1076"/>
          <ac:picMkLst>
            <pc:docMk/>
            <pc:sldMk cId="912866324" sldId="3072"/>
            <ac:picMk id="11" creationId="{A36AE57B-250C-354D-AD7B-F1F3A5AA4AB6}"/>
          </ac:picMkLst>
        </pc:picChg>
        <pc:picChg chg="add del mod">
          <ac:chgData name="Douna Daou" userId="81af8455-74a0-4a6f-b625-8704738e3b9f" providerId="ADAL" clId="{071729F4-A958-0C41-B210-73219DB987E5}" dt="2022-03-02T18:38:52.305" v="25" actId="21"/>
          <ac:picMkLst>
            <pc:docMk/>
            <pc:sldMk cId="912866324" sldId="3072"/>
            <ac:picMk id="13" creationId="{EA8EA014-2F45-3D4E-B13C-B7BEFDDACF10}"/>
          </ac:picMkLst>
        </pc:picChg>
      </pc:sldChg>
      <pc:sldChg chg="addSp delSp modSp mod">
        <pc:chgData name="Douna Daou" userId="81af8455-74a0-4a6f-b625-8704738e3b9f" providerId="ADAL" clId="{071729F4-A958-0C41-B210-73219DB987E5}" dt="2022-03-02T18:39:01.694" v="29" actId="14100"/>
        <pc:sldMkLst>
          <pc:docMk/>
          <pc:sldMk cId="4218760925" sldId="3073"/>
        </pc:sldMkLst>
        <pc:spChg chg="mod">
          <ac:chgData name="Douna Daou" userId="81af8455-74a0-4a6f-b625-8704738e3b9f" providerId="ADAL" clId="{071729F4-A958-0C41-B210-73219DB987E5}" dt="2022-03-02T18:39:01.694" v="29" actId="14100"/>
          <ac:spMkLst>
            <pc:docMk/>
            <pc:sldMk cId="4218760925" sldId="3073"/>
            <ac:spMk id="10" creationId="{00000000-0000-0000-0000-000000000000}"/>
          </ac:spMkLst>
        </pc:spChg>
        <pc:picChg chg="add mod">
          <ac:chgData name="Douna Daou" userId="81af8455-74a0-4a6f-b625-8704738e3b9f" providerId="ADAL" clId="{071729F4-A958-0C41-B210-73219DB987E5}" dt="2022-03-02T18:38:39.060" v="15" actId="1076"/>
          <ac:picMkLst>
            <pc:docMk/>
            <pc:sldMk cId="4218760925" sldId="3073"/>
            <ac:picMk id="11" creationId="{C308BB91-4DFE-0644-B53A-CB1A7A2696FA}"/>
          </ac:picMkLst>
        </pc:picChg>
        <pc:picChg chg="add del mod">
          <ac:chgData name="Douna Daou" userId="81af8455-74a0-4a6f-b625-8704738e3b9f" providerId="ADAL" clId="{071729F4-A958-0C41-B210-73219DB987E5}" dt="2022-03-02T18:38:39.938" v="16" actId="21"/>
          <ac:picMkLst>
            <pc:docMk/>
            <pc:sldMk cId="4218760925" sldId="3073"/>
            <ac:picMk id="13" creationId="{4D5D355A-6055-8942-8321-94F6443E1E45}"/>
          </ac:picMkLst>
        </pc:picChg>
        <pc:picChg chg="add del mod">
          <ac:chgData name="Douna Daou" userId="81af8455-74a0-4a6f-b625-8704738e3b9f" providerId="ADAL" clId="{071729F4-A958-0C41-B210-73219DB987E5}" dt="2022-03-02T18:38:39.938" v="16" actId="21"/>
          <ac:picMkLst>
            <pc:docMk/>
            <pc:sldMk cId="4218760925" sldId="3073"/>
            <ac:picMk id="14" creationId="{3A116C00-9A3B-584C-8DC5-388ACC868EEC}"/>
          </ac:picMkLst>
        </pc:picChg>
        <pc:picChg chg="add del mod">
          <ac:chgData name="Douna Daou" userId="81af8455-74a0-4a6f-b625-8704738e3b9f" providerId="ADAL" clId="{071729F4-A958-0C41-B210-73219DB987E5}" dt="2022-03-02T18:38:39.938" v="16" actId="21"/>
          <ac:picMkLst>
            <pc:docMk/>
            <pc:sldMk cId="4218760925" sldId="3073"/>
            <ac:picMk id="15" creationId="{EB3AB0C0-56E0-3C4D-8808-4A4AD8B3FA0E}"/>
          </ac:picMkLst>
        </pc:picChg>
        <pc:picChg chg="add del mod">
          <ac:chgData name="Douna Daou" userId="81af8455-74a0-4a6f-b625-8704738e3b9f" providerId="ADAL" clId="{071729F4-A958-0C41-B210-73219DB987E5}" dt="2022-03-02T18:38:39.938" v="16" actId="21"/>
          <ac:picMkLst>
            <pc:docMk/>
            <pc:sldMk cId="4218760925" sldId="3073"/>
            <ac:picMk id="16" creationId="{C020431A-0600-7A4A-8789-88F42376A07B}"/>
          </ac:picMkLst>
        </pc:picChg>
      </pc:sldChg>
      <pc:sldChg chg="addSp delSp modSp mod">
        <pc:chgData name="Douna Daou" userId="81af8455-74a0-4a6f-b625-8704738e3b9f" providerId="ADAL" clId="{071729F4-A958-0C41-B210-73219DB987E5}" dt="2022-03-02T18:38:58.995" v="28" actId="14100"/>
        <pc:sldMkLst>
          <pc:docMk/>
          <pc:sldMk cId="2082468204" sldId="3075"/>
        </pc:sldMkLst>
        <pc:spChg chg="mod">
          <ac:chgData name="Douna Daou" userId="81af8455-74a0-4a6f-b625-8704738e3b9f" providerId="ADAL" clId="{071729F4-A958-0C41-B210-73219DB987E5}" dt="2022-03-02T18:38:58.995" v="28" actId="14100"/>
          <ac:spMkLst>
            <pc:docMk/>
            <pc:sldMk cId="2082468204" sldId="3075"/>
            <ac:spMk id="10" creationId="{00000000-0000-0000-0000-000000000000}"/>
          </ac:spMkLst>
        </pc:spChg>
        <pc:picChg chg="add mod">
          <ac:chgData name="Douna Daou" userId="81af8455-74a0-4a6f-b625-8704738e3b9f" providerId="ADAL" clId="{071729F4-A958-0C41-B210-73219DB987E5}" dt="2022-03-02T18:38:31.782" v="12" actId="1076"/>
          <ac:picMkLst>
            <pc:docMk/>
            <pc:sldMk cId="2082468204" sldId="3075"/>
            <ac:picMk id="3" creationId="{0C927213-5479-7C4E-A3FA-0DA72F09E2D7}"/>
          </ac:picMkLst>
        </pc:picChg>
        <pc:picChg chg="add del mod">
          <ac:chgData name="Douna Daou" userId="81af8455-74a0-4a6f-b625-8704738e3b9f" providerId="ADAL" clId="{071729F4-A958-0C41-B210-73219DB987E5}" dt="2022-03-02T18:38:33.474" v="13" actId="21"/>
          <ac:picMkLst>
            <pc:docMk/>
            <pc:sldMk cId="2082468204" sldId="3075"/>
            <ac:picMk id="5" creationId="{7FD601F4-28C3-7F40-802B-9835286DA30D}"/>
          </ac:picMkLst>
        </pc:picChg>
        <pc:picChg chg="add del mod">
          <ac:chgData name="Douna Daou" userId="81af8455-74a0-4a6f-b625-8704738e3b9f" providerId="ADAL" clId="{071729F4-A958-0C41-B210-73219DB987E5}" dt="2022-03-02T18:38:33.474" v="13" actId="21"/>
          <ac:picMkLst>
            <pc:docMk/>
            <pc:sldMk cId="2082468204" sldId="3075"/>
            <ac:picMk id="11" creationId="{0338FCA1-3A90-CA40-962A-E5E9E2A65424}"/>
          </ac:picMkLst>
        </pc:picChg>
        <pc:picChg chg="add del mod">
          <ac:chgData name="Douna Daou" userId="81af8455-74a0-4a6f-b625-8704738e3b9f" providerId="ADAL" clId="{071729F4-A958-0C41-B210-73219DB987E5}" dt="2022-03-02T18:38:33.474" v="13" actId="21"/>
          <ac:picMkLst>
            <pc:docMk/>
            <pc:sldMk cId="2082468204" sldId="3075"/>
            <ac:picMk id="14" creationId="{DD548B17-329E-2C44-88EE-EF1FF3E9584D}"/>
          </ac:picMkLst>
        </pc:picChg>
        <pc:picChg chg="add del mod">
          <ac:chgData name="Douna Daou" userId="81af8455-74a0-4a6f-b625-8704738e3b9f" providerId="ADAL" clId="{071729F4-A958-0C41-B210-73219DB987E5}" dt="2022-03-02T18:38:33.474" v="13" actId="21"/>
          <ac:picMkLst>
            <pc:docMk/>
            <pc:sldMk cId="2082468204" sldId="3075"/>
            <ac:picMk id="16" creationId="{F8E0E971-1C17-2546-94BA-03FF0ECE011B}"/>
          </ac:picMkLst>
        </pc:picChg>
        <pc:picChg chg="add del mod">
          <ac:chgData name="Douna Daou" userId="81af8455-74a0-4a6f-b625-8704738e3b9f" providerId="ADAL" clId="{071729F4-A958-0C41-B210-73219DB987E5}" dt="2022-03-02T18:38:33.474" v="13" actId="21"/>
          <ac:picMkLst>
            <pc:docMk/>
            <pc:sldMk cId="2082468204" sldId="3075"/>
            <ac:picMk id="18" creationId="{EA794491-C673-5145-8541-D3AA8DE8EE55}"/>
          </ac:picMkLst>
        </pc:picChg>
      </pc:sldChg>
      <pc:sldChg chg="addSp modSp mod">
        <pc:chgData name="Douna Daou" userId="81af8455-74a0-4a6f-b625-8704738e3b9f" providerId="ADAL" clId="{071729F4-A958-0C41-B210-73219DB987E5}" dt="2022-03-02T18:39:25.805" v="36" actId="14100"/>
        <pc:sldMkLst>
          <pc:docMk/>
          <pc:sldMk cId="2947147662" sldId="3076"/>
        </pc:sldMkLst>
        <pc:spChg chg="mod">
          <ac:chgData name="Douna Daou" userId="81af8455-74a0-4a6f-b625-8704738e3b9f" providerId="ADAL" clId="{071729F4-A958-0C41-B210-73219DB987E5}" dt="2022-03-02T18:39:25.805" v="36" actId="14100"/>
          <ac:spMkLst>
            <pc:docMk/>
            <pc:sldMk cId="2947147662" sldId="3076"/>
            <ac:spMk id="10" creationId="{00000000-0000-0000-0000-000000000000}"/>
          </ac:spMkLst>
        </pc:spChg>
        <pc:picChg chg="add mod">
          <ac:chgData name="Douna Daou" userId="81af8455-74a0-4a6f-b625-8704738e3b9f" providerId="ADAL" clId="{071729F4-A958-0C41-B210-73219DB987E5}" dt="2022-03-02T18:38:55.159" v="27" actId="1076"/>
          <ac:picMkLst>
            <pc:docMk/>
            <pc:sldMk cId="2947147662" sldId="3076"/>
            <ac:picMk id="11" creationId="{43CED9AC-83ED-D84C-9C25-7632EF35FC9C}"/>
          </ac:picMkLst>
        </pc:picChg>
      </pc:sldChg>
      <pc:sldChg chg="addSp delSp modSp mod">
        <pc:chgData name="Douna Daou" userId="81af8455-74a0-4a6f-b625-8704738e3b9f" providerId="ADAL" clId="{071729F4-A958-0C41-B210-73219DB987E5}" dt="2022-03-02T18:39:09.402" v="32" actId="14100"/>
        <pc:sldMkLst>
          <pc:docMk/>
          <pc:sldMk cId="2596689823" sldId="3083"/>
        </pc:sldMkLst>
        <pc:spChg chg="mod">
          <ac:chgData name="Douna Daou" userId="81af8455-74a0-4a6f-b625-8704738e3b9f" providerId="ADAL" clId="{071729F4-A958-0C41-B210-73219DB987E5}" dt="2022-03-02T18:39:09.402" v="32" actId="14100"/>
          <ac:spMkLst>
            <pc:docMk/>
            <pc:sldMk cId="2596689823" sldId="3083"/>
            <ac:spMk id="10" creationId="{00000000-0000-0000-0000-000000000000}"/>
          </ac:spMkLst>
        </pc:spChg>
        <pc:picChg chg="add mod">
          <ac:chgData name="Douna Daou" userId="81af8455-74a0-4a6f-b625-8704738e3b9f" providerId="ADAL" clId="{071729F4-A958-0C41-B210-73219DB987E5}" dt="2022-03-02T18:38:46.418" v="21" actId="1076"/>
          <ac:picMkLst>
            <pc:docMk/>
            <pc:sldMk cId="2596689823" sldId="3083"/>
            <ac:picMk id="11" creationId="{B1D3FDB9-6470-064F-869E-7EF66F4C2264}"/>
          </ac:picMkLst>
        </pc:picChg>
        <pc:picChg chg="add del mod">
          <ac:chgData name="Douna Daou" userId="81af8455-74a0-4a6f-b625-8704738e3b9f" providerId="ADAL" clId="{071729F4-A958-0C41-B210-73219DB987E5}" dt="2022-03-02T18:38:47.207" v="22" actId="21"/>
          <ac:picMkLst>
            <pc:docMk/>
            <pc:sldMk cId="2596689823" sldId="3083"/>
            <ac:picMk id="13" creationId="{23EB3D04-FE66-004C-8B8C-08D032ED5CFA}"/>
          </ac:picMkLst>
        </pc:picChg>
        <pc:picChg chg="add del mod">
          <ac:chgData name="Douna Daou" userId="81af8455-74a0-4a6f-b625-8704738e3b9f" providerId="ADAL" clId="{071729F4-A958-0C41-B210-73219DB987E5}" dt="2022-03-02T18:38:47.207" v="22" actId="21"/>
          <ac:picMkLst>
            <pc:docMk/>
            <pc:sldMk cId="2596689823" sldId="3083"/>
            <ac:picMk id="14" creationId="{7667FFD4-E6BE-9448-8F18-0A4E687EB6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3/7/2022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Calendar</a:t>
            </a:r>
            <a:br>
              <a:rPr lang="en-US" dirty="0">
                <a:latin typeface="Gotham Bold" panose="02000803030000020004" pitchFamily="2" charset="0"/>
              </a:rPr>
            </a:br>
            <a:r>
              <a:rPr lang="en-US" dirty="0">
                <a:latin typeface="Gotham Bold" panose="02000803030000020004" pitchFamily="2" charset="0"/>
              </a:rPr>
              <a:t>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March, 2022</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504655"/>
            <a:ext cx="4516582" cy="4965680"/>
          </a:xfrm>
        </p:spPr>
        <p:txBody>
          <a:bodyPr>
            <a:normAutofit/>
          </a:bodyPr>
          <a:lstStyle/>
          <a:p>
            <a:pPr marL="0" indent="0">
              <a:buNone/>
            </a:pPr>
            <a:r>
              <a:rPr lang="en-US" dirty="0"/>
              <a:t>Caption: </a:t>
            </a:r>
          </a:p>
          <a:p>
            <a:pPr marL="0" indent="0">
              <a:buNone/>
            </a:pPr>
            <a:endParaRPr lang="en-US" dirty="0">
              <a:cs typeface="+mn-cs"/>
            </a:endParaRPr>
          </a:p>
          <a:p>
            <a:pPr marL="0" marR="464184" indent="0">
              <a:lnSpc>
                <a:spcPct val="100000"/>
              </a:lnSpc>
              <a:spcBef>
                <a:spcPts val="100"/>
              </a:spcBef>
              <a:buNone/>
            </a:pPr>
            <a:r>
              <a:rPr lang="en-US" dirty="0">
                <a:cs typeface="+mn-cs"/>
              </a:rPr>
              <a:t>MetLife aspires to maintain its position as one of the best companies in the world with a strong financial rating and inclusive culture.</a:t>
            </a:r>
          </a:p>
          <a:p>
            <a:pPr>
              <a:lnSpc>
                <a:spcPct val="100000"/>
              </a:lnSpc>
              <a:spcBef>
                <a:spcPts val="1155"/>
              </a:spcBef>
              <a:buFont typeface="Wingdings" panose="05000000000000000000" pitchFamily="2" charset="2"/>
              <a:buChar char="ü"/>
            </a:pPr>
            <a:r>
              <a:rPr lang="en-US" dirty="0">
                <a:cs typeface="+mn-cs"/>
              </a:rPr>
              <a:t>Leading global provider of insurance, annuity and employee benefits for 153 years.</a:t>
            </a:r>
            <a:endParaRPr lang="en-US" strike="sngStrike" dirty="0">
              <a:cs typeface="+mn-cs"/>
            </a:endParaRPr>
          </a:p>
          <a:p>
            <a:pPr>
              <a:lnSpc>
                <a:spcPct val="100000"/>
              </a:lnSpc>
              <a:spcBef>
                <a:spcPts val="1155"/>
              </a:spcBef>
              <a:buFont typeface="Wingdings" panose="05000000000000000000" pitchFamily="2" charset="2"/>
              <a:buChar char="ü"/>
            </a:pPr>
            <a:r>
              <a:rPr lang="en-US" dirty="0">
                <a:cs typeface="+mn-cs"/>
              </a:rPr>
              <a:t>Financially very strong and rated “AA-” by S&amp;P </a:t>
            </a:r>
          </a:p>
          <a:p>
            <a:pPr>
              <a:lnSpc>
                <a:spcPct val="100000"/>
              </a:lnSpc>
              <a:spcBef>
                <a:spcPts val="1155"/>
              </a:spcBef>
              <a:buFont typeface="Wingdings" panose="05000000000000000000" pitchFamily="2" charset="2"/>
              <a:buChar char="ü"/>
            </a:pPr>
            <a:r>
              <a:rPr lang="en-US" dirty="0">
                <a:cs typeface="+mn-cs"/>
              </a:rPr>
              <a:t>Proud history in Lebanon spanning more than 67 years with the #1 position in the Life insurance market </a:t>
            </a:r>
          </a:p>
          <a:p>
            <a:pPr>
              <a:lnSpc>
                <a:spcPct val="100000"/>
              </a:lnSpc>
              <a:spcBef>
                <a:spcPts val="1155"/>
              </a:spcBef>
              <a:buFont typeface="Wingdings" panose="05000000000000000000" pitchFamily="2" charset="2"/>
              <a:buChar char="ü"/>
            </a:pPr>
            <a:r>
              <a:rPr lang="en-US" dirty="0">
                <a:cs typeface="+mn-cs"/>
              </a:rPr>
              <a:t>Strong on purpose, culture and values</a:t>
            </a:r>
          </a:p>
          <a:p>
            <a:pPr marL="0" indent="0">
              <a:buNone/>
            </a:pPr>
            <a:endParaRPr lang="en-US" dirty="0">
              <a:cs typeface="+mn-cs"/>
            </a:endParaRPr>
          </a:p>
          <a:p>
            <a:pPr marL="0" indent="0">
              <a:buNone/>
            </a:pPr>
            <a:r>
              <a:rPr lang="en-US" dirty="0">
                <a:cs typeface="+mn-cs"/>
              </a:rPr>
              <a:t>Write to me and I will tell you how to start working in my team with MetLife.</a:t>
            </a:r>
          </a:p>
        </p:txBody>
      </p:sp>
      <p:sp>
        <p:nvSpPr>
          <p:cNvPr id="7" name="Title 6"/>
          <p:cNvSpPr>
            <a:spLocks noGrp="1"/>
          </p:cNvSpPr>
          <p:nvPr>
            <p:ph type="title"/>
          </p:nvPr>
        </p:nvSpPr>
        <p:spPr/>
        <p:txBody>
          <a:bodyPr/>
          <a:lstStyle/>
          <a:p>
            <a:r>
              <a:rPr lang="en-US" dirty="0"/>
              <a:t>Post 1</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529701" y="1211283"/>
            <a:ext cx="4613799"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marL="12700">
              <a:lnSpc>
                <a:spcPct val="100000"/>
              </a:lnSpc>
              <a:spcBef>
                <a:spcPts val="100"/>
              </a:spcBef>
            </a:pPr>
            <a:r>
              <a:rPr lang="en-US" sz="1400" dirty="0">
                <a:solidFill>
                  <a:schemeClr val="tx1">
                    <a:lumMod val="65000"/>
                    <a:lumOff val="35000"/>
                  </a:schemeClr>
                </a:solidFill>
                <a:latin typeface="Gotham-Book" panose="02000603040000020004" pitchFamily="2" charset="0"/>
              </a:rPr>
              <a:t>What should you know about MetLife</a:t>
            </a:r>
          </a:p>
        </p:txBody>
      </p:sp>
      <p:pic>
        <p:nvPicPr>
          <p:cNvPr id="3" name="Picture 2">
            <a:extLst>
              <a:ext uri="{FF2B5EF4-FFF2-40B4-BE49-F238E27FC236}">
                <a16:creationId xmlns:a16="http://schemas.microsoft.com/office/drawing/2014/main" id="{0C927213-5479-7C4E-A3FA-0DA72F09E2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5778" y="1211282"/>
            <a:ext cx="4789691" cy="4799289"/>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buNone/>
            </a:pPr>
            <a:endParaRPr lang="en-US" dirty="0">
              <a:cs typeface="+mn-cs"/>
            </a:endParaRPr>
          </a:p>
          <a:p>
            <a:pPr marL="0" marR="5080" indent="0">
              <a:lnSpc>
                <a:spcPct val="100000"/>
              </a:lnSpc>
              <a:spcBef>
                <a:spcPts val="100"/>
              </a:spcBef>
              <a:buNone/>
            </a:pPr>
            <a:r>
              <a:rPr lang="en-US" dirty="0">
                <a:cs typeface="+mn-cs"/>
              </a:rPr>
              <a:t>Your hard work with MetLife, will provide you with an opportunity to earn competitive remuneration and achieve financial independence.</a:t>
            </a:r>
          </a:p>
          <a:p>
            <a:pPr marL="0" marR="5080" indent="0">
              <a:lnSpc>
                <a:spcPct val="100000"/>
              </a:lnSpc>
              <a:spcBef>
                <a:spcPts val="100"/>
              </a:spcBef>
              <a:buNone/>
            </a:pPr>
            <a:endParaRPr lang="en-US" dirty="0">
              <a:cs typeface="+mn-cs"/>
            </a:endParaRPr>
          </a:p>
          <a:p>
            <a:pPr marR="5080">
              <a:lnSpc>
                <a:spcPct val="100000"/>
              </a:lnSpc>
              <a:spcBef>
                <a:spcPts val="100"/>
              </a:spcBef>
              <a:buFont typeface="Wingdings" panose="05000000000000000000" pitchFamily="2" charset="2"/>
              <a:buChar char="ü"/>
            </a:pPr>
            <a:r>
              <a:rPr lang="en-US" dirty="0">
                <a:cs typeface="+mn-cs"/>
              </a:rPr>
              <a:t>Financial support to kick start your first 2 years</a:t>
            </a:r>
          </a:p>
          <a:p>
            <a:pPr marR="5080">
              <a:lnSpc>
                <a:spcPct val="100000"/>
              </a:lnSpc>
              <a:spcBef>
                <a:spcPts val="100"/>
              </a:spcBef>
              <a:buFont typeface="Wingdings" panose="05000000000000000000" pitchFamily="2" charset="2"/>
              <a:buChar char="ü"/>
            </a:pPr>
            <a:r>
              <a:rPr lang="en-US" dirty="0">
                <a:cs typeface="+mn-cs"/>
              </a:rPr>
              <a:t>Generous First Year and Renewal commission</a:t>
            </a:r>
          </a:p>
          <a:p>
            <a:pPr marR="5080">
              <a:lnSpc>
                <a:spcPct val="100000"/>
              </a:lnSpc>
              <a:spcBef>
                <a:spcPts val="100"/>
              </a:spcBef>
              <a:buFont typeface="Wingdings" panose="05000000000000000000" pitchFamily="2" charset="2"/>
              <a:buChar char="ü"/>
            </a:pPr>
            <a:r>
              <a:rPr lang="en-US" dirty="0">
                <a:cs typeface="+mn-cs"/>
              </a:rPr>
              <a:t>Top tier Medical, Life and Disability insurance &amp; Pension Plan  </a:t>
            </a:r>
          </a:p>
          <a:p>
            <a:pPr marR="5080">
              <a:lnSpc>
                <a:spcPct val="100000"/>
              </a:lnSpc>
              <a:spcBef>
                <a:spcPts val="100"/>
              </a:spcBef>
              <a:buFont typeface="Wingdings" panose="05000000000000000000" pitchFamily="2" charset="2"/>
              <a:buChar char="ü"/>
            </a:pPr>
            <a:r>
              <a:rPr lang="en-US" dirty="0">
                <a:cs typeface="+mn-cs"/>
              </a:rPr>
              <a:t>Awards, bonus and recognition</a:t>
            </a:r>
          </a:p>
          <a:p>
            <a:pPr marL="0" indent="0">
              <a:buNone/>
            </a:pPr>
            <a:endParaRPr lang="en-US" dirty="0">
              <a:cs typeface="+mn-cs"/>
            </a:endParaRPr>
          </a:p>
          <a:p>
            <a:pPr marL="0" indent="0">
              <a:buNone/>
            </a:pPr>
            <a:r>
              <a:rPr lang="en-US" dirty="0">
                <a:cs typeface="+mn-cs"/>
              </a:rPr>
              <a:t>Let us get in touch and talk about it. </a:t>
            </a:r>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2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354286"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Gain Compensation &amp; Benefits when becoming an agent with MetLife!</a:t>
            </a:r>
          </a:p>
        </p:txBody>
      </p:sp>
      <p:pic>
        <p:nvPicPr>
          <p:cNvPr id="11" name="Picture 10">
            <a:extLst>
              <a:ext uri="{FF2B5EF4-FFF2-40B4-BE49-F238E27FC236}">
                <a16:creationId xmlns:a16="http://schemas.microsoft.com/office/drawing/2014/main" id="{C308BB91-4DFE-0644-B53A-CB1A7A2696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211282"/>
            <a:ext cx="4789691" cy="4799289"/>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We all want to be successful, whether we want it for similar reasons or not. Either way, we cannot expect that dreams get us what we want. Are your ready to work hard for it? this is your opportunity. Send me a message so we can discuss further. </a:t>
            </a:r>
          </a:p>
        </p:txBody>
      </p:sp>
      <p:sp>
        <p:nvSpPr>
          <p:cNvPr id="7" name="Title 6"/>
          <p:cNvSpPr>
            <a:spLocks noGrp="1"/>
          </p:cNvSpPr>
          <p:nvPr>
            <p:ph type="title"/>
          </p:nvPr>
        </p:nvSpPr>
        <p:spPr/>
        <p:txBody>
          <a:bodyPr/>
          <a:lstStyle/>
          <a:p>
            <a:r>
              <a:rPr lang="en-US" dirty="0"/>
              <a:t>Post 3</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1" y="1205276"/>
            <a:ext cx="4516582"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cs typeface="Gotham-Book" panose="02000603040000020004" pitchFamily="2" charset="0"/>
              </a:rPr>
              <a:t>“I never dreamed about success. I worked for it” Estee </a:t>
            </a:r>
            <a:br>
              <a:rPr lang="en-US" sz="1400" dirty="0">
                <a:solidFill>
                  <a:schemeClr val="tx1">
                    <a:lumMod val="65000"/>
                    <a:lumOff val="35000"/>
                  </a:schemeClr>
                </a:solidFill>
                <a:latin typeface="Gotham-Book" panose="02000603040000020004" pitchFamily="2" charset="0"/>
                <a:cs typeface="Gotham-Book" panose="02000603040000020004" pitchFamily="2" charset="0"/>
              </a:rPr>
            </a:br>
            <a:r>
              <a:rPr lang="en-US" sz="1400" dirty="0">
                <a:solidFill>
                  <a:schemeClr val="tx1">
                    <a:lumMod val="65000"/>
                    <a:lumOff val="35000"/>
                  </a:schemeClr>
                </a:solidFill>
                <a:latin typeface="Gotham-Book" panose="02000603040000020004" pitchFamily="2" charset="0"/>
                <a:cs typeface="Gotham-Book" panose="02000603040000020004" pitchFamily="2" charset="0"/>
              </a:rPr>
              <a:t>Lauder</a:t>
            </a:r>
          </a:p>
        </p:txBody>
      </p:sp>
      <p:pic>
        <p:nvPicPr>
          <p:cNvPr id="10" name="Picture 9">
            <a:extLst>
              <a:ext uri="{FF2B5EF4-FFF2-40B4-BE49-F238E27FC236}">
                <a16:creationId xmlns:a16="http://schemas.microsoft.com/office/drawing/2014/main" id="{C8414B46-A32F-D046-B748-250DDA784A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211282"/>
            <a:ext cx="4789691" cy="4799289"/>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spc="-10" dirty="0">
              <a:solidFill>
                <a:srgbClr val="4C4C4C"/>
              </a:solidFill>
              <a:latin typeface="MetLife Circular Medium"/>
              <a:cs typeface="MetLife Circular Medium"/>
            </a:endParaRPr>
          </a:p>
          <a:p>
            <a:pPr marL="0" indent="0">
              <a:buNone/>
            </a:pPr>
            <a:r>
              <a:rPr lang="en-US" dirty="0">
                <a:cs typeface="+mn-cs"/>
              </a:rPr>
              <a:t>We believe in supporting your growth. From product trainings to leadership programs, we’ll guide you along and enable your all-round  development to uncover your true potential.</a:t>
            </a:r>
          </a:p>
          <a:p>
            <a:pPr marL="0" indent="0">
              <a:buNone/>
            </a:pPr>
            <a:r>
              <a:rPr lang="en-US" dirty="0">
                <a:cs typeface="+mn-cs"/>
              </a:rPr>
              <a:t>DM so we can discuss further on how to be part of our industry. </a:t>
            </a:r>
          </a:p>
          <a:p>
            <a:pPr marL="0" indent="0">
              <a:buNone/>
            </a:pPr>
            <a:endParaRPr lang="en-US" dirty="0"/>
          </a:p>
          <a:p>
            <a:pPr marL="0" indent="0">
              <a:buNone/>
            </a:pPr>
            <a:endParaRPr lang="en-US" dirty="0"/>
          </a:p>
          <a:p>
            <a:pPr marL="0" indent="0">
              <a:buNone/>
            </a:pPr>
            <a:endParaRPr lang="en-US" dirty="0"/>
          </a:p>
        </p:txBody>
      </p:sp>
      <p:sp>
        <p:nvSpPr>
          <p:cNvPr id="7" name="Title 6"/>
          <p:cNvSpPr>
            <a:spLocks noGrp="1"/>
          </p:cNvSpPr>
          <p:nvPr>
            <p:ph type="title"/>
          </p:nvPr>
        </p:nvSpPr>
        <p:spPr/>
        <p:txBody>
          <a:bodyPr/>
          <a:lstStyle/>
          <a:p>
            <a:r>
              <a:rPr lang="en-US" dirty="0"/>
              <a:t>Post 4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25631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Personal &amp; Professional Growth is one of the values you get when you become an agent with MetLife!</a:t>
            </a:r>
          </a:p>
        </p:txBody>
      </p:sp>
      <p:pic>
        <p:nvPicPr>
          <p:cNvPr id="11" name="Picture 10">
            <a:extLst>
              <a:ext uri="{FF2B5EF4-FFF2-40B4-BE49-F238E27FC236}">
                <a16:creationId xmlns:a16="http://schemas.microsoft.com/office/drawing/2014/main" id="{B1D3FDB9-6470-064F-869E-7EF66F4C22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211282"/>
            <a:ext cx="4789691" cy="4799289"/>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377336"/>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lnSpc>
                <a:spcPct val="107000"/>
              </a:lnSpc>
              <a:spcAft>
                <a:spcPts val="600"/>
              </a:spcAft>
              <a:buNone/>
            </a:pPr>
            <a:r>
              <a:rPr lang="en-US" dirty="0">
                <a:cs typeface="+mn-cs"/>
              </a:rPr>
              <a:t>Athlete for work with MetLife? It works perfectly! </a:t>
            </a:r>
          </a:p>
          <a:p>
            <a:pPr marL="0" indent="0">
              <a:lnSpc>
                <a:spcPct val="107000"/>
              </a:lnSpc>
              <a:spcAft>
                <a:spcPts val="600"/>
              </a:spcAft>
              <a:buNone/>
            </a:pPr>
            <a:r>
              <a:rPr lang="en-US" dirty="0">
                <a:cs typeface="+mn-cs"/>
              </a:rPr>
              <a:t>Are you an athlete, fitness instructor or personal trainer? I know how important a fighting spirit is to you, so I encourage you to work at MetLife’s agency. </a:t>
            </a:r>
          </a:p>
          <a:p>
            <a:pPr marL="0" indent="0">
              <a:lnSpc>
                <a:spcPct val="107000"/>
              </a:lnSpc>
              <a:spcAft>
                <a:spcPts val="600"/>
              </a:spcAft>
              <a:buNone/>
            </a:pPr>
            <a:r>
              <a:rPr lang="en-US" dirty="0">
                <a:cs typeface="+mn-cs"/>
              </a:rPr>
              <a:t>Self-discipline, ambition and full focus on your goal - these are the features of a real athlete that will surely translate into your results. The work system that I would like to offer you allows you to develop a new profession. </a:t>
            </a:r>
          </a:p>
          <a:p>
            <a:pPr marL="0" indent="0">
              <a:lnSpc>
                <a:spcPct val="107000"/>
              </a:lnSpc>
              <a:spcAft>
                <a:spcPts val="600"/>
              </a:spcAft>
              <a:buNone/>
            </a:pPr>
            <a:r>
              <a:rPr lang="en-US" dirty="0">
                <a:cs typeface="+mn-cs"/>
              </a:rPr>
              <a:t> I'm waiting for you impatiently! Contact me to know more. 📩</a:t>
            </a:r>
          </a:p>
          <a:p>
            <a:pPr marL="0" indent="0">
              <a:lnSpc>
                <a:spcPct val="107000"/>
              </a:lnSpc>
              <a:spcAft>
                <a:spcPts val="600"/>
              </a:spcAft>
              <a:buNone/>
            </a:pPr>
            <a:endParaRPr lang="en-US" dirty="0">
              <a:latin typeface="Gotham-Book" panose="02000604040000020004" pitchFamily="50" charset="0"/>
            </a:endParaRPr>
          </a:p>
        </p:txBody>
      </p:sp>
      <p:sp>
        <p:nvSpPr>
          <p:cNvPr id="7" name="Title 6"/>
          <p:cNvSpPr>
            <a:spLocks noGrp="1"/>
          </p:cNvSpPr>
          <p:nvPr>
            <p:ph type="title"/>
          </p:nvPr>
        </p:nvSpPr>
        <p:spPr/>
        <p:txBody>
          <a:bodyPr>
            <a:normAutofit/>
          </a:bodyPr>
          <a:lstStyle/>
          <a:p>
            <a:r>
              <a:rPr lang="en-US" dirty="0"/>
              <a:t>Post 5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518556"/>
            <a:ext cx="4501243" cy="43967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65000"/>
                    <a:lumOff val="35000"/>
                  </a:schemeClr>
                </a:solidFill>
                <a:latin typeface="Gotham-Book" panose="02000603040000020004" pitchFamily="2" charset="0"/>
              </a:rPr>
              <a:t>Text on Visual:</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Are you an athlete, fitness instructor or personal trainer?</a:t>
            </a:r>
          </a:p>
          <a:p>
            <a:r>
              <a:rPr lang="en-US" sz="1400" dirty="0">
                <a:solidFill>
                  <a:schemeClr val="tx1">
                    <a:lumMod val="65000"/>
                    <a:lumOff val="35000"/>
                  </a:schemeClr>
                </a:solidFill>
                <a:latin typeface="Gotham-Book" panose="02000603040000020004" pitchFamily="2" charset="0"/>
              </a:rPr>
              <a:t>Let’s talk!</a:t>
            </a:r>
          </a:p>
        </p:txBody>
      </p:sp>
      <p:pic>
        <p:nvPicPr>
          <p:cNvPr id="11" name="Picture 10">
            <a:extLst>
              <a:ext uri="{FF2B5EF4-FFF2-40B4-BE49-F238E27FC236}">
                <a16:creationId xmlns:a16="http://schemas.microsoft.com/office/drawing/2014/main" id="{A36AE57B-250C-354D-AD7B-F1F3A5AA4AB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2332" y="1211282"/>
            <a:ext cx="4789691" cy="4799289"/>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endParaRPr lang="en-US" dirty="0">
              <a:cs typeface="+mn-cs"/>
            </a:endParaRPr>
          </a:p>
          <a:p>
            <a:pPr marL="0" indent="0">
              <a:buNone/>
            </a:pPr>
            <a:r>
              <a:rPr lang="en-US" dirty="0"/>
              <a:t>One of the things many insurance agents enjoy, particularly if they are coming from a different career, is the vast amount of flexibility they have as insurance professionals. Rather than having to punch a time clock twice/day and find busy work to fill up your time, you get to handle your own schedule.</a:t>
            </a:r>
          </a:p>
          <a:p>
            <a:pPr marL="0" indent="0">
              <a:buNone/>
            </a:pPr>
            <a:r>
              <a:rPr lang="en-US" dirty="0"/>
              <a:t>Would you like to know more about working at MetLife’s agency, </a:t>
            </a:r>
            <a:r>
              <a:rPr lang="en-US" dirty="0">
                <a:highlight>
                  <a:srgbClr val="FFFF00"/>
                </a:highlight>
              </a:rPr>
              <a:t>[Name of Agency]? </a:t>
            </a:r>
            <a:r>
              <a:rPr lang="en-US" dirty="0"/>
              <a:t>Send me a message!</a:t>
            </a:r>
          </a:p>
        </p:txBody>
      </p:sp>
      <p:sp>
        <p:nvSpPr>
          <p:cNvPr id="7" name="Title 6"/>
          <p:cNvSpPr>
            <a:spLocks noGrp="1"/>
          </p:cNvSpPr>
          <p:nvPr>
            <p:ph type="title"/>
          </p:nvPr>
        </p:nvSpPr>
        <p:spPr/>
        <p:txBody>
          <a:bodyPr>
            <a:normAutofit/>
          </a:bodyPr>
          <a:lstStyle/>
          <a:p>
            <a:r>
              <a:rPr lang="en-US" dirty="0"/>
              <a:t>Post 6</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strike="sngStrike"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cs typeface="Gotham-Book" panose="02000603040000020004" pitchFamily="2" charset="0"/>
              </a:rPr>
              <a:t>Get to handle your own schedule &amp; control your own success!</a:t>
            </a:r>
          </a:p>
        </p:txBody>
      </p:sp>
      <p:pic>
        <p:nvPicPr>
          <p:cNvPr id="11" name="Picture 10">
            <a:extLst>
              <a:ext uri="{FF2B5EF4-FFF2-40B4-BE49-F238E27FC236}">
                <a16:creationId xmlns:a16="http://schemas.microsoft.com/office/drawing/2014/main" id="{43CED9AC-83ED-D84C-9C25-7632EF35FC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211282"/>
            <a:ext cx="4789691" cy="4799289"/>
          </a:xfrm>
          <a:prstGeom prst="rect">
            <a:avLst/>
          </a:prstGeom>
        </p:spPr>
      </p:pic>
    </p:spTree>
    <p:extLst>
      <p:ext uri="{BB962C8B-B14F-4D97-AF65-F5344CB8AC3E}">
        <p14:creationId xmlns:p14="http://schemas.microsoft.com/office/powerpoint/2010/main" val="294714766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D0B9F7-1882-4834-80FC-2D4631266B51}">
  <ds:schemaRefs>
    <ds:schemaRef ds:uri="http://schemas.microsoft.com/sharepoint/v3/contenttype/forms"/>
  </ds:schemaRefs>
</ds:datastoreItem>
</file>

<file path=customXml/itemProps2.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CEF120-4566-4D25-98D9-65474E42EA3D}">
  <ds:schemaRefs>
    <ds:schemaRef ds:uri="http://purl.org/dc/terms/"/>
    <ds:schemaRef ds:uri="09026289-c3f6-42aa-bd36-6c35e92603cf"/>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2bcc9ad-2da9-498f-b259-60e38aaf56e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5446</TotalTime>
  <Words>601</Words>
  <Application>Microsoft Office PowerPoint</Application>
  <PresentationFormat>Widescreen</PresentationFormat>
  <Paragraphs>77</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Calibri</vt:lpstr>
      <vt:lpstr>Gotham Bold</vt:lpstr>
      <vt:lpstr>Gotham-Bold</vt:lpstr>
      <vt:lpstr>Gotham-Book</vt:lpstr>
      <vt:lpstr>Gotham-Light</vt:lpstr>
      <vt:lpstr>Gotham-MediumItalic</vt:lpstr>
      <vt:lpstr>MetLife Circular Medium</vt:lpstr>
      <vt:lpstr>Museo 300</vt:lpstr>
      <vt:lpstr>Wingdings</vt:lpstr>
      <vt:lpstr>Custom Design</vt:lpstr>
      <vt:lpstr>MetLife Calendar AL/UM </vt:lpstr>
      <vt:lpstr>Post 1</vt:lpstr>
      <vt:lpstr>Post 2 </vt:lpstr>
      <vt:lpstr>Post 3</vt:lpstr>
      <vt:lpstr>Post 4 </vt:lpstr>
      <vt:lpstr>Post 5 </vt:lpstr>
      <vt:lpstr>Post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216</cp:revision>
  <dcterms:created xsi:type="dcterms:W3CDTF">2021-01-15T13:11:26Z</dcterms:created>
  <dcterms:modified xsi:type="dcterms:W3CDTF">2022-03-07T09:29:35Z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