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3069" r:id="rId5"/>
    <p:sldId id="3073" r:id="rId6"/>
    <p:sldId id="3071" r:id="rId7"/>
    <p:sldId id="3083" r:id="rId8"/>
    <p:sldId id="3072" r:id="rId9"/>
    <p:sldId id="3084" r:id="rId10"/>
    <p:sldId id="3086" r:id="rId11"/>
    <p:sldId id="3088" r:id="rId12"/>
    <p:sldId id="3076" r:id="rId13"/>
    <p:sldId id="2323" r:id="rId14"/>
  </p:sldIdLst>
  <p:sldSz cx="12192000" cy="6858000"/>
  <p:notesSz cx="6858000" cy="9144000"/>
  <p:defaultTextStyle>
    <a:defPPr>
      <a:defRPr lang="en-US"/>
    </a:defPPr>
    <a:lvl1pPr marL="0" algn="l" defTabSz="914014" rtl="0" eaLnBrk="1" latinLnBrk="0" hangingPunct="1">
      <a:defRPr sz="1900" kern="1200">
        <a:solidFill>
          <a:schemeClr val="tx1"/>
        </a:solidFill>
        <a:latin typeface="+mn-lt"/>
        <a:ea typeface="+mn-ea"/>
        <a:cs typeface="+mn-cs"/>
      </a:defRPr>
    </a:lvl1pPr>
    <a:lvl2pPr marL="456999" algn="l" defTabSz="914014" rtl="0" eaLnBrk="1" latinLnBrk="0" hangingPunct="1">
      <a:defRPr sz="1900" kern="1200">
        <a:solidFill>
          <a:schemeClr val="tx1"/>
        </a:solidFill>
        <a:latin typeface="+mn-lt"/>
        <a:ea typeface="+mn-ea"/>
        <a:cs typeface="+mn-cs"/>
      </a:defRPr>
    </a:lvl2pPr>
    <a:lvl3pPr marL="914014" algn="l" defTabSz="914014" rtl="0" eaLnBrk="1" latinLnBrk="0" hangingPunct="1">
      <a:defRPr sz="1900" kern="1200">
        <a:solidFill>
          <a:schemeClr val="tx1"/>
        </a:solidFill>
        <a:latin typeface="+mn-lt"/>
        <a:ea typeface="+mn-ea"/>
        <a:cs typeface="+mn-cs"/>
      </a:defRPr>
    </a:lvl3pPr>
    <a:lvl4pPr marL="1371022" algn="l" defTabSz="914014" rtl="0" eaLnBrk="1" latinLnBrk="0" hangingPunct="1">
      <a:defRPr sz="1900" kern="1200">
        <a:solidFill>
          <a:schemeClr val="tx1"/>
        </a:solidFill>
        <a:latin typeface="+mn-lt"/>
        <a:ea typeface="+mn-ea"/>
        <a:cs typeface="+mn-cs"/>
      </a:defRPr>
    </a:lvl4pPr>
    <a:lvl5pPr marL="1828029" algn="l" defTabSz="914014" rtl="0" eaLnBrk="1" latinLnBrk="0" hangingPunct="1">
      <a:defRPr sz="1900" kern="1200">
        <a:solidFill>
          <a:schemeClr val="tx1"/>
        </a:solidFill>
        <a:latin typeface="+mn-lt"/>
        <a:ea typeface="+mn-ea"/>
        <a:cs typeface="+mn-cs"/>
      </a:defRPr>
    </a:lvl5pPr>
    <a:lvl6pPr marL="2285046" algn="l" defTabSz="914014" rtl="0" eaLnBrk="1" latinLnBrk="0" hangingPunct="1">
      <a:defRPr sz="1900" kern="1200">
        <a:solidFill>
          <a:schemeClr val="tx1"/>
        </a:solidFill>
        <a:latin typeface="+mn-lt"/>
        <a:ea typeface="+mn-ea"/>
        <a:cs typeface="+mn-cs"/>
      </a:defRPr>
    </a:lvl6pPr>
    <a:lvl7pPr marL="2742042" algn="l" defTabSz="914014" rtl="0" eaLnBrk="1" latinLnBrk="0" hangingPunct="1">
      <a:defRPr sz="1900" kern="1200">
        <a:solidFill>
          <a:schemeClr val="tx1"/>
        </a:solidFill>
        <a:latin typeface="+mn-lt"/>
        <a:ea typeface="+mn-ea"/>
        <a:cs typeface="+mn-cs"/>
      </a:defRPr>
    </a:lvl7pPr>
    <a:lvl8pPr marL="3199040" algn="l" defTabSz="914014" rtl="0" eaLnBrk="1" latinLnBrk="0" hangingPunct="1">
      <a:defRPr sz="1900" kern="1200">
        <a:solidFill>
          <a:schemeClr val="tx1"/>
        </a:solidFill>
        <a:latin typeface="+mn-lt"/>
        <a:ea typeface="+mn-ea"/>
        <a:cs typeface="+mn-cs"/>
      </a:defRPr>
    </a:lvl8pPr>
    <a:lvl9pPr marL="3656039" algn="l" defTabSz="91401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orient="horz" pos="1820" userDrawn="1">
          <p15:clr>
            <a:srgbClr val="A4A3A4"/>
          </p15:clr>
        </p15:guide>
        <p15:guide id="4" pos="1992" userDrawn="1">
          <p15:clr>
            <a:srgbClr val="A4A3A4"/>
          </p15:clr>
        </p15:guide>
        <p15:guide id="5" orient="horz" pos="1956" userDrawn="1">
          <p15:clr>
            <a:srgbClr val="A4A3A4"/>
          </p15:clr>
        </p15:guide>
        <p15:guide id="6" pos="4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E2B"/>
    <a:srgbClr val="008BA4"/>
    <a:srgbClr val="E0DBD6"/>
    <a:srgbClr val="007BB6"/>
    <a:srgbClr val="4267B2"/>
    <a:srgbClr val="CFC8C2"/>
    <a:srgbClr val="CD262E"/>
    <a:srgbClr val="EC0002"/>
    <a:srgbClr val="646A6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DAF1D-F4F8-4FF6-B9FA-E7354CD6389F}" v="7" dt="2023-07-06T10:16:39.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36" autoAdjust="0"/>
    <p:restoredTop sz="94667" autoAdjust="0"/>
  </p:normalViewPr>
  <p:slideViewPr>
    <p:cSldViewPr snapToGrid="0" showGuides="1">
      <p:cViewPr varScale="1">
        <p:scale>
          <a:sx n="108" d="100"/>
          <a:sy n="108" d="100"/>
        </p:scale>
        <p:origin x="354" y="102"/>
      </p:cViewPr>
      <p:guideLst>
        <p:guide orient="horz" pos="2160"/>
        <p:guide pos="3864"/>
        <p:guide orient="horz" pos="1820"/>
        <p:guide pos="1992"/>
        <p:guide orient="horz" pos="1956"/>
        <p:guide pos="44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5B7CA-7D77-47D5-A81D-3604010C50C2}" type="datetimeFigureOut">
              <a:rPr lang="en-US" smtClean="0"/>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60C8-3A5C-4FB0-9B56-DD95E6844E00}" type="slidenum">
              <a:rPr lang="en-US" smtClean="0"/>
              <a:t>‹#›</a:t>
            </a:fld>
            <a:endParaRPr lang="en-US"/>
          </a:p>
        </p:txBody>
      </p:sp>
    </p:spTree>
    <p:extLst>
      <p:ext uri="{BB962C8B-B14F-4D97-AF65-F5344CB8AC3E}">
        <p14:creationId xmlns:p14="http://schemas.microsoft.com/office/powerpoint/2010/main" val="1299991304"/>
      </p:ext>
    </p:extLst>
  </p:cSld>
  <p:clrMap bg1="lt1" tx1="dk1" bg2="lt2" tx2="dk2" accent1="accent1" accent2="accent2" accent3="accent3" accent4="accent4" accent5="accent5" accent6="accent6" hlink="hlink" folHlink="folHlink"/>
  <p:notesStyle>
    <a:lvl1pPr marL="0" algn="l" defTabSz="914014" rtl="0" eaLnBrk="1" latinLnBrk="0" hangingPunct="1">
      <a:defRPr sz="1200" kern="1200">
        <a:solidFill>
          <a:schemeClr val="tx1"/>
        </a:solidFill>
        <a:latin typeface="+mn-lt"/>
        <a:ea typeface="+mn-ea"/>
        <a:cs typeface="+mn-cs"/>
      </a:defRPr>
    </a:lvl1pPr>
    <a:lvl2pPr marL="456999" algn="l" defTabSz="914014" rtl="0" eaLnBrk="1" latinLnBrk="0" hangingPunct="1">
      <a:defRPr sz="1200" kern="1200">
        <a:solidFill>
          <a:schemeClr val="tx1"/>
        </a:solidFill>
        <a:latin typeface="+mn-lt"/>
        <a:ea typeface="+mn-ea"/>
        <a:cs typeface="+mn-cs"/>
      </a:defRPr>
    </a:lvl2pPr>
    <a:lvl3pPr marL="914014" algn="l" defTabSz="914014" rtl="0" eaLnBrk="1" latinLnBrk="0" hangingPunct="1">
      <a:defRPr sz="1200" kern="1200">
        <a:solidFill>
          <a:schemeClr val="tx1"/>
        </a:solidFill>
        <a:latin typeface="+mn-lt"/>
        <a:ea typeface="+mn-ea"/>
        <a:cs typeface="+mn-cs"/>
      </a:defRPr>
    </a:lvl3pPr>
    <a:lvl4pPr marL="1371022" algn="l" defTabSz="914014" rtl="0" eaLnBrk="1" latinLnBrk="0" hangingPunct="1">
      <a:defRPr sz="1200" kern="1200">
        <a:solidFill>
          <a:schemeClr val="tx1"/>
        </a:solidFill>
        <a:latin typeface="+mn-lt"/>
        <a:ea typeface="+mn-ea"/>
        <a:cs typeface="+mn-cs"/>
      </a:defRPr>
    </a:lvl4pPr>
    <a:lvl5pPr marL="1828029" algn="l" defTabSz="914014" rtl="0" eaLnBrk="1" latinLnBrk="0" hangingPunct="1">
      <a:defRPr sz="1200" kern="1200">
        <a:solidFill>
          <a:schemeClr val="tx1"/>
        </a:solidFill>
        <a:latin typeface="+mn-lt"/>
        <a:ea typeface="+mn-ea"/>
        <a:cs typeface="+mn-cs"/>
      </a:defRPr>
    </a:lvl5pPr>
    <a:lvl6pPr marL="2285046" algn="l" defTabSz="914014" rtl="0" eaLnBrk="1" latinLnBrk="0" hangingPunct="1">
      <a:defRPr sz="1200" kern="1200">
        <a:solidFill>
          <a:schemeClr val="tx1"/>
        </a:solidFill>
        <a:latin typeface="+mn-lt"/>
        <a:ea typeface="+mn-ea"/>
        <a:cs typeface="+mn-cs"/>
      </a:defRPr>
    </a:lvl6pPr>
    <a:lvl7pPr marL="2742042" algn="l" defTabSz="914014" rtl="0" eaLnBrk="1" latinLnBrk="0" hangingPunct="1">
      <a:defRPr sz="1200" kern="1200">
        <a:solidFill>
          <a:schemeClr val="tx1"/>
        </a:solidFill>
        <a:latin typeface="+mn-lt"/>
        <a:ea typeface="+mn-ea"/>
        <a:cs typeface="+mn-cs"/>
      </a:defRPr>
    </a:lvl7pPr>
    <a:lvl8pPr marL="3199040" algn="l" defTabSz="914014" rtl="0" eaLnBrk="1" latinLnBrk="0" hangingPunct="1">
      <a:defRPr sz="1200" kern="1200">
        <a:solidFill>
          <a:schemeClr val="tx1"/>
        </a:solidFill>
        <a:latin typeface="+mn-lt"/>
        <a:ea typeface="+mn-ea"/>
        <a:cs typeface="+mn-cs"/>
      </a:defRPr>
    </a:lvl8pPr>
    <a:lvl9pPr marL="3656039" algn="l" defTabSz="9140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360C8-3A5C-4FB0-9B56-DD95E6844E00}" type="slidenum">
              <a:rPr lang="en-US" smtClean="0"/>
              <a:t>10</a:t>
            </a:fld>
            <a:endParaRPr lang="en-US"/>
          </a:p>
        </p:txBody>
      </p:sp>
    </p:spTree>
    <p:extLst>
      <p:ext uri="{BB962C8B-B14F-4D97-AF65-F5344CB8AC3E}">
        <p14:creationId xmlns:p14="http://schemas.microsoft.com/office/powerpoint/2010/main" val="5417631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2744C4-2E45-45D7-8961-73E824EEB55A}"/>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saturation sat="102000"/>
                    </a14:imgEffect>
                    <a14:imgEffect>
                      <a14:brightnessContrast contrast="-18000"/>
                    </a14:imgEffect>
                  </a14:imgLayer>
                </a14:imgProps>
              </a:ext>
              <a:ext uri="{28A0092B-C50C-407E-A947-70E740481C1C}">
                <a14:useLocalDpi xmlns:a14="http://schemas.microsoft.com/office/drawing/2010/main"/>
              </a:ext>
            </a:extLst>
          </a:blip>
          <a:stretch>
            <a:fillRect/>
          </a:stretch>
        </p:blipFill>
        <p:spPr>
          <a:xfrm>
            <a:off x="0" y="11673"/>
            <a:ext cx="12192000" cy="6858000"/>
          </a:xfrm>
          <a:prstGeom prst="rect">
            <a:avLst/>
          </a:prstGeom>
        </p:spPr>
      </p:pic>
      <p:sp>
        <p:nvSpPr>
          <p:cNvPr id="9" name="Title 1"/>
          <p:cNvSpPr>
            <a:spLocks noGrp="1"/>
          </p:cNvSpPr>
          <p:nvPr>
            <p:ph type="ctrTitle"/>
          </p:nvPr>
        </p:nvSpPr>
        <p:spPr>
          <a:xfrm>
            <a:off x="918302" y="3683121"/>
            <a:ext cx="8174898" cy="1395773"/>
          </a:xfrm>
          <a:noFill/>
          <a:effectLst/>
        </p:spPr>
        <p:txBody>
          <a:bodyPr lIns="0" tIns="0" rIns="0" bIns="0" anchor="b" anchorCtr="0">
            <a:normAutofit/>
          </a:bodyPr>
          <a:lstStyle>
            <a:lvl1pPr>
              <a:lnSpc>
                <a:spcPts val="4500"/>
              </a:lnSpc>
              <a:defRPr sz="4500" b="0" i="0">
                <a:solidFill>
                  <a:schemeClr val="bg1"/>
                </a:solidFill>
                <a:effectLst/>
                <a:latin typeface="Gotham-Book" charset="0"/>
                <a:ea typeface="Gotham-Book" charset="0"/>
                <a:cs typeface="Gotham-Book" charset="0"/>
              </a:defRPr>
            </a:lvl1pPr>
          </a:lstStyle>
          <a:p>
            <a:endParaRPr lang="en-US"/>
          </a:p>
        </p:txBody>
      </p:sp>
      <p:sp>
        <p:nvSpPr>
          <p:cNvPr id="11" name="Subtitle 2"/>
          <p:cNvSpPr>
            <a:spLocks noGrp="1"/>
          </p:cNvSpPr>
          <p:nvPr>
            <p:ph type="subTitle" idx="1" hasCustomPrompt="1"/>
          </p:nvPr>
        </p:nvSpPr>
        <p:spPr>
          <a:xfrm>
            <a:off x="912262" y="3440673"/>
            <a:ext cx="4617318" cy="242448"/>
          </a:xfrm>
          <a:noFill/>
          <a:effectLst/>
        </p:spPr>
        <p:txBody>
          <a:bodyPr lIns="0" tIns="0" rIns="0" bIns="0">
            <a:normAutofit/>
          </a:bodyPr>
          <a:lstStyle>
            <a:lvl1pPr marL="0" indent="0" algn="l">
              <a:buNone/>
              <a:defRPr sz="1400" b="0">
                <a:solidFill>
                  <a:schemeClr val="bg1"/>
                </a:solidFill>
                <a:effectLst/>
                <a:latin typeface="Gotham-MediumItalic" charset="0"/>
                <a:ea typeface="Gotham-MediumItalic" charset="0"/>
                <a:cs typeface="Gotham-MediumItalic" charset="0"/>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add date</a:t>
            </a:r>
          </a:p>
        </p:txBody>
      </p:sp>
      <p:sp>
        <p:nvSpPr>
          <p:cNvPr id="23" name="Text Placeholder 22"/>
          <p:cNvSpPr>
            <a:spLocks noGrp="1"/>
          </p:cNvSpPr>
          <p:nvPr>
            <p:ph type="body" sz="quarter" idx="11" hasCustomPrompt="1"/>
          </p:nvPr>
        </p:nvSpPr>
        <p:spPr>
          <a:xfrm>
            <a:off x="902102" y="5495392"/>
            <a:ext cx="4613275" cy="526986"/>
          </a:xfrm>
          <a:noFill/>
          <a:effectLst/>
        </p:spPr>
        <p:txBody>
          <a:bodyPr lIns="0" tIns="0" rIns="0" bIns="0"/>
          <a:lstStyle>
            <a:lvl1pPr marL="0" indent="0">
              <a:buNone/>
              <a:defRPr sz="1400">
                <a:solidFill>
                  <a:schemeClr val="bg1"/>
                </a:solidFill>
                <a:effectLst/>
              </a:defRPr>
            </a:lvl1pPr>
          </a:lstStyle>
          <a:p>
            <a:pPr lvl="0"/>
            <a:r>
              <a:rPr lang="en-US"/>
              <a:t>Click here to add subtitle</a:t>
            </a:r>
          </a:p>
        </p:txBody>
      </p:sp>
      <p:sp>
        <p:nvSpPr>
          <p:cNvPr id="26" name="Rectangle 25"/>
          <p:cNvSpPr/>
          <p:nvPr userDrawn="1"/>
        </p:nvSpPr>
        <p:spPr>
          <a:xfrm>
            <a:off x="917305" y="507889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0210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14400" y="772745"/>
            <a:ext cx="4615180" cy="380462"/>
          </a:xfrm>
          <a:prstGeom prst="rect">
            <a:avLst/>
          </a:prstGeom>
        </p:spPr>
      </p:pic>
    </p:spTree>
    <p:extLst>
      <p:ext uri="{BB962C8B-B14F-4D97-AF65-F5344CB8AC3E}">
        <p14:creationId xmlns:p14="http://schemas.microsoft.com/office/powerpoint/2010/main" val="3220851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312" userDrawn="1">
          <p15:clr>
            <a:srgbClr val="FBAE40"/>
          </p15:clr>
        </p15:guide>
        <p15:guide id="6" orient="horz" pos="4152" userDrawn="1">
          <p15:clr>
            <a:srgbClr val="FBAE40"/>
          </p15:clr>
        </p15:guide>
        <p15:guide id="7" pos="576" userDrawn="1">
          <p15:clr>
            <a:srgbClr val="FBAE40"/>
          </p15:clr>
        </p15:guide>
        <p15:guide id="8" orient="horz" pos="480" userDrawn="1">
          <p15:clr>
            <a:srgbClr val="FBAE40"/>
          </p15:clr>
        </p15:guide>
        <p15:guide id="9" orient="horz" pos="3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6" name="Text Placeholder 2">
            <a:extLst>
              <a:ext uri="{FF2B5EF4-FFF2-40B4-BE49-F238E27FC236}">
                <a16:creationId xmlns:a16="http://schemas.microsoft.com/office/drawing/2014/main" id="{3E3989E6-A645-4D38-A553-7EDBFB7408EE}"/>
              </a:ext>
            </a:extLst>
          </p:cNvPr>
          <p:cNvSpPr>
            <a:spLocks noGrp="1"/>
          </p:cNvSpPr>
          <p:nvPr>
            <p:ph type="body" sz="quarter" idx="11"/>
          </p:nvPr>
        </p:nvSpPr>
        <p:spPr>
          <a:xfrm>
            <a:off x="609599" y="1219200"/>
            <a:ext cx="10972799"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3061265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7" name="Text Placeholder 2">
            <a:extLst>
              <a:ext uri="{FF2B5EF4-FFF2-40B4-BE49-F238E27FC236}">
                <a16:creationId xmlns:a16="http://schemas.microsoft.com/office/drawing/2014/main" id="{2E9E4EB7-8095-435D-912C-1E35ABD879E5}"/>
              </a:ext>
            </a:extLst>
          </p:cNvPr>
          <p:cNvSpPr>
            <a:spLocks noGrp="1"/>
          </p:cNvSpPr>
          <p:nvPr>
            <p:ph type="body" sz="quarter" idx="11"/>
          </p:nvPr>
        </p:nvSpPr>
        <p:spPr>
          <a:xfrm>
            <a:off x="609600" y="1219200"/>
            <a:ext cx="1097280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000">
                <a:solidFill>
                  <a:srgbClr val="313739"/>
                </a:solidFill>
                <a:latin typeface="Gotham Bold" panose="02000803030000020004" pitchFamily="2"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
        <p:nvSpPr>
          <p:cNvPr id="9"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5" name="Rectangle 4"/>
          <p:cNvSpPr/>
          <p:nvPr userDrawn="1"/>
        </p:nvSpPr>
        <p:spPr>
          <a:xfrm>
            <a:off x="60960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4433455"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25731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2483" userDrawn="1">
          <p15:clr>
            <a:srgbClr val="FBAE40"/>
          </p15:clr>
        </p15:guide>
        <p15:guide id="8" pos="2784" userDrawn="1">
          <p15:clr>
            <a:srgbClr val="FBAE40"/>
          </p15:clr>
        </p15:guide>
        <p15:guide id="9" pos="4896" userDrawn="1">
          <p15:clr>
            <a:srgbClr val="FBAE40"/>
          </p15:clr>
        </p15:guide>
        <p15:guide id="10" orient="horz" pos="768" userDrawn="1">
          <p15:clr>
            <a:srgbClr val="FBAE40"/>
          </p15:clr>
        </p15:guide>
        <p15:guide id="11" orient="horz" pos="39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A9C6"/>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27000"/>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1" name="Rectangle 10"/>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9"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221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extLst>
      <p:ext uri="{BB962C8B-B14F-4D97-AF65-F5344CB8AC3E}">
        <p14:creationId xmlns:p14="http://schemas.microsoft.com/office/powerpoint/2010/main" val="70947599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lumMod val="6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32000"/>
            <a:extLst>
              <a:ext uri="{28A0092B-C50C-407E-A947-70E740481C1C}">
                <a14:useLocalDpi xmlns:a14="http://schemas.microsoft.com/office/drawing/2010/main"/>
              </a:ext>
            </a:extLst>
          </a:blip>
          <a:srcRect/>
          <a:stretch/>
        </p:blipFill>
        <p:spPr>
          <a:xfrm>
            <a:off x="0" y="0"/>
            <a:ext cx="12190547"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4" name="Rectangle 13"/>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18"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313739"/>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8302" y="762000"/>
            <a:ext cx="4611278" cy="669454"/>
          </a:xfrm>
          <a:noFill/>
          <a:effectLst/>
        </p:spPr>
        <p:txBody>
          <a:bodyPr lIns="0" tIns="0" rIns="0" bIns="0" anchor="b" anchorCtr="0">
            <a:normAutofit/>
          </a:bodyPr>
          <a:lstStyle>
            <a:lvl1pPr>
              <a:defRPr sz="4500" b="0" i="0">
                <a:solidFill>
                  <a:schemeClr val="bg1"/>
                </a:solidFill>
                <a:effectLst/>
                <a:latin typeface="Gotham Bold" panose="02000803030000020004" pitchFamily="2" charset="0"/>
                <a:cs typeface="Gotham Bold" panose="02000803030000020004" pitchFamily="2" charset="0"/>
              </a:defRPr>
            </a:lvl1pPr>
          </a:lstStyle>
          <a:p>
            <a:r>
              <a:rPr lang="en-US"/>
              <a:t>Thank You</a:t>
            </a:r>
          </a:p>
        </p:txBody>
      </p:sp>
      <p:sp>
        <p:nvSpPr>
          <p:cNvPr id="23" name="Text Placeholder 22"/>
          <p:cNvSpPr>
            <a:spLocks noGrp="1"/>
          </p:cNvSpPr>
          <p:nvPr>
            <p:ph type="body" sz="quarter" idx="11" hasCustomPrompt="1"/>
          </p:nvPr>
        </p:nvSpPr>
        <p:spPr>
          <a:xfrm>
            <a:off x="914400" y="4753711"/>
            <a:ext cx="4613275" cy="1836297"/>
          </a:xfrm>
          <a:noFill/>
          <a:effectLst/>
        </p:spPr>
        <p:txBody>
          <a:bodyPr lIns="0" tIns="0" rIns="0" bIns="0">
            <a:normAutofit/>
          </a:bodyPr>
          <a:lstStyle>
            <a:lvl1pPr marL="0" indent="0">
              <a:buNone/>
              <a:defRPr sz="1200">
                <a:solidFill>
                  <a:schemeClr val="bg1"/>
                </a:solidFill>
                <a:effectLst/>
              </a:defRPr>
            </a:lvl1pPr>
          </a:lstStyle>
          <a:p>
            <a:pPr lvl="0"/>
            <a:r>
              <a:rPr lang="en-US"/>
              <a:t>Click here to add subtitle</a:t>
            </a:r>
          </a:p>
        </p:txBody>
      </p:sp>
      <p:sp>
        <p:nvSpPr>
          <p:cNvPr id="26" name="Rectangle 25"/>
          <p:cNvSpPr/>
          <p:nvPr userDrawn="1"/>
        </p:nvSpPr>
        <p:spPr>
          <a:xfrm>
            <a:off x="917305" y="143145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userDrawn="1"/>
        </p:nvSpPr>
        <p:spPr>
          <a:xfrm>
            <a:off x="945682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77045" y="762000"/>
            <a:ext cx="3805355" cy="3429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576">
          <p15:clr>
            <a:srgbClr val="FBAE40"/>
          </p15:clr>
        </p15:guide>
        <p15:guide id="8" orient="horz" pos="480">
          <p15:clr>
            <a:srgbClr val="FBAE40"/>
          </p15:clr>
        </p15:guide>
        <p15:guide id="9" orient="horz" pos="39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700">
                <a:solidFill>
                  <a:schemeClr val="tx1"/>
                </a:solidFill>
                <a:latin typeface="Gotham-Bold"/>
              </a:defRPr>
            </a:lvl1pPr>
          </a:lstStyle>
          <a:p>
            <a:r>
              <a:rPr lang="en-US"/>
              <a:t>Click to edit Master title style</a:t>
            </a:r>
          </a:p>
        </p:txBody>
      </p:sp>
      <p:sp>
        <p:nvSpPr>
          <p:cNvPr id="3" name="Content Placeholder 2"/>
          <p:cNvSpPr>
            <a:spLocks noGrp="1"/>
          </p:cNvSpPr>
          <p:nvPr>
            <p:ph idx="1"/>
          </p:nvPr>
        </p:nvSpPr>
        <p:spPr>
          <a:xfrm>
            <a:off x="609600" y="1284855"/>
            <a:ext cx="10972800" cy="4840801"/>
          </a:xfrm>
        </p:spPr>
        <p:txBody>
          <a:bodyPr>
            <a:normAutofit/>
          </a:bodyPr>
          <a:lstStyle>
            <a:lvl1pPr>
              <a:defRPr sz="1900">
                <a:latin typeface="Gotham-Book"/>
              </a:defRPr>
            </a:lvl1pPr>
            <a:lvl2pPr>
              <a:defRPr sz="1900">
                <a:latin typeface="Gotham-Book"/>
              </a:defRPr>
            </a:lvl2pPr>
            <a:lvl3pPr>
              <a:defRPr sz="1900">
                <a:latin typeface="Gotham-Book"/>
              </a:defRPr>
            </a:lvl3pPr>
            <a:lvl4pPr>
              <a:defRPr sz="1900">
                <a:latin typeface="Gotham-Book"/>
              </a:defRPr>
            </a:lvl4pPr>
            <a:lvl5pPr>
              <a:defRPr sz="1900">
                <a:latin typeface="Gotham-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67802"/>
            <a:ext cx="2319337" cy="208995"/>
          </a:xfrm>
          <a:prstGeom prst="rect">
            <a:avLst/>
          </a:prstGeom>
        </p:spPr>
      </p:pic>
      <p:sp>
        <p:nvSpPr>
          <p:cNvPr id="8" name="Rectangle 7"/>
          <p:cNvSpPr/>
          <p:nvPr userDrawn="1"/>
        </p:nvSpPr>
        <p:spPr>
          <a:xfrm rot="16200000">
            <a:off x="9043975" y="3709379"/>
            <a:ext cx="6096000" cy="253912"/>
          </a:xfrm>
          <a:prstGeom prst="rect">
            <a:avLst/>
          </a:prstGeom>
        </p:spPr>
        <p:txBody>
          <a:bodyPr lIns="91406" tIns="45718" rIns="91406" bIns="45718">
            <a:spAutoFit/>
          </a:bodyPr>
          <a:lstStyle/>
          <a:p>
            <a:pPr defTabSz="609315"/>
            <a:r>
              <a:rPr lang="en-US" sz="1050">
                <a:solidFill>
                  <a:srgbClr val="313739"/>
                </a:solidFill>
                <a:latin typeface="Gotham-Light"/>
                <a:cs typeface="Museo 300"/>
              </a:rPr>
              <a:t>© Born Interactive, Proprietary and Confidential</a:t>
            </a:r>
          </a:p>
        </p:txBody>
      </p:sp>
    </p:spTree>
    <p:extLst>
      <p:ext uri="{BB962C8B-B14F-4D97-AF65-F5344CB8AC3E}">
        <p14:creationId xmlns:p14="http://schemas.microsoft.com/office/powerpoint/2010/main" val="227380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011913765"/>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a:extLst>
              <a:ext uri="{FF2B5EF4-FFF2-40B4-BE49-F238E27FC236}">
                <a16:creationId xmlns:a16="http://schemas.microsoft.com/office/drawing/2014/main" id="{4862F863-474D-9748-BAB9-9AD7F25694AB}"/>
              </a:ext>
            </a:extLst>
          </p:cNvPr>
          <p:cNvSpPr>
            <a:spLocks noGrp="1"/>
          </p:cNvSpPr>
          <p:nvPr>
            <p:ph type="body" sz="quarter" idx="11"/>
          </p:nvPr>
        </p:nvSpPr>
        <p:spPr>
          <a:xfrm>
            <a:off x="609600" y="3429000"/>
            <a:ext cx="4968240" cy="27813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1851142533"/>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78524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noAutofit/>
          </a:bodyPr>
          <a:lstStyle>
            <a:lvl1pPr marL="0" indent="0">
              <a:buNone/>
              <a:defRPr sz="1800">
                <a:solidFill>
                  <a:schemeClr val="tx1">
                    <a:lumMod val="50000"/>
                    <a:lumOff val="50000"/>
                  </a:schemeClr>
                </a:solidFill>
                <a:latin typeface="Gotham-MediumItalic" panose="02000603030000020004" pitchFamily="2" charset="77"/>
              </a:defRPr>
            </a:lvl1pPr>
            <a:lvl2pPr marL="480268" indent="0">
              <a:buNone/>
              <a:defRPr sz="1800">
                <a:solidFill>
                  <a:schemeClr val="tx1">
                    <a:lumMod val="50000"/>
                    <a:lumOff val="50000"/>
                  </a:schemeClr>
                </a:solidFill>
                <a:latin typeface="Gotham-MediumItalic" panose="02000603030000020004" pitchFamily="2" charset="77"/>
              </a:defRPr>
            </a:lvl2pPr>
            <a:lvl3pPr marL="960536" indent="0">
              <a:buNone/>
              <a:defRPr sz="1800">
                <a:solidFill>
                  <a:schemeClr val="tx1">
                    <a:lumMod val="50000"/>
                    <a:lumOff val="50000"/>
                  </a:schemeClr>
                </a:solidFill>
                <a:latin typeface="Gotham-MediumItalic" panose="02000603030000020004" pitchFamily="2" charset="77"/>
              </a:defRPr>
            </a:lvl3pPr>
            <a:lvl4pPr marL="1827984" indent="0">
              <a:buNone/>
              <a:defRPr sz="1800">
                <a:solidFill>
                  <a:schemeClr val="tx1">
                    <a:lumMod val="50000"/>
                    <a:lumOff val="50000"/>
                  </a:schemeClr>
                </a:solidFill>
                <a:latin typeface="Gotham-MediumItalic" panose="02000603030000020004" pitchFamily="2" charset="77"/>
              </a:defRPr>
            </a:lvl4pPr>
            <a:lvl5pPr marL="2437318" indent="0">
              <a:buNone/>
              <a:defRPr sz="1800">
                <a:solidFill>
                  <a:schemeClr val="tx1">
                    <a:lumMod val="50000"/>
                    <a:lumOff val="50000"/>
                  </a:schemeClr>
                </a:solidFill>
                <a:latin typeface="Gotham-MediumItalic" panose="02000603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19883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6483927" y="0"/>
            <a:ext cx="5708073"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211283"/>
            <a:ext cx="5410200"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7065818" y="1211283"/>
            <a:ext cx="4516582"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948929F3-0ACC-A644-A1E6-DA785078F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237611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136822"/>
            <a:ext cx="10972800" cy="51527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20391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EB623E5C-EC92-5546-8984-80E23CE02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41153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84"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1833"/>
            <a:ext cx="10972800" cy="1143000"/>
          </a:xfrm>
          <a:prstGeom prst="rect">
            <a:avLst/>
          </a:prstGeom>
        </p:spPr>
        <p:txBody>
          <a:bodyPr vert="horz" lIns="91406" tIns="45718" rIns="9140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386601"/>
            <a:ext cx="10972800" cy="4739035"/>
          </a:xfrm>
          <a:prstGeom prst="rect">
            <a:avLst/>
          </a:prstGeom>
        </p:spPr>
        <p:txBody>
          <a:bodyPr vert="horz" lIns="91406" tIns="45718" rIns="9140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6183"/>
          </a:xfrm>
          <a:prstGeom prst="rect">
            <a:avLst/>
          </a:prstGeom>
        </p:spPr>
        <p:txBody>
          <a:bodyPr vert="horz" lIns="91406" tIns="45718" rIns="91406" bIns="45718" rtlCol="0" anchor="ctr"/>
          <a:lstStyle>
            <a:lvl1pPr algn="l">
              <a:defRPr sz="1500">
                <a:solidFill>
                  <a:schemeClr val="tx1">
                    <a:tint val="75000"/>
                  </a:schemeClr>
                </a:solidFill>
                <a:latin typeface="Museo 300"/>
                <a:cs typeface="Museo 300"/>
              </a:defRPr>
            </a:lvl1pPr>
          </a:lstStyle>
          <a:p>
            <a:pPr defTabSz="609315"/>
            <a:fld id="{2C2BC027-8458-FB4C-9B6E-A112A8896184}" type="datetimeFigureOut">
              <a:rPr lang="en-US" smtClean="0">
                <a:solidFill>
                  <a:prstClr val="black">
                    <a:tint val="75000"/>
                  </a:prstClr>
                </a:solidFill>
              </a:rPr>
              <a:pPr defTabSz="609315"/>
              <a:t>7/6/2023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4"/>
            <a:ext cx="3860800" cy="366183"/>
          </a:xfrm>
          <a:prstGeom prst="rect">
            <a:avLst/>
          </a:prstGeom>
        </p:spPr>
        <p:txBody>
          <a:bodyPr vert="horz" lIns="91406" tIns="45718" rIns="91406" bIns="45718" rtlCol="0" anchor="ctr"/>
          <a:lstStyle>
            <a:lvl1pPr algn="ctr">
              <a:defRPr sz="1500">
                <a:solidFill>
                  <a:schemeClr val="tx1">
                    <a:tint val="75000"/>
                  </a:schemeClr>
                </a:solidFill>
                <a:latin typeface="Museo 300"/>
                <a:cs typeface="Museo 300"/>
              </a:defRPr>
            </a:lvl1pPr>
          </a:lstStyle>
          <a:p>
            <a:pPr defTabSz="60931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4"/>
            <a:ext cx="2844800" cy="366183"/>
          </a:xfrm>
          <a:prstGeom prst="rect">
            <a:avLst/>
          </a:prstGeom>
        </p:spPr>
        <p:txBody>
          <a:bodyPr vert="horz" lIns="91406" tIns="45718" rIns="91406" bIns="45718" rtlCol="0" anchor="ctr"/>
          <a:lstStyle>
            <a:lvl1pPr algn="r">
              <a:defRPr sz="1500">
                <a:solidFill>
                  <a:schemeClr val="tx1">
                    <a:tint val="75000"/>
                  </a:schemeClr>
                </a:solidFill>
                <a:latin typeface="Museo 300"/>
                <a:cs typeface="Museo 300"/>
              </a:defRPr>
            </a:lvl1pPr>
          </a:lstStyle>
          <a:p>
            <a:pPr defTabSz="609315"/>
            <a:fld id="{8C92847C-AAF7-1D49-9013-894CF6BBDE74}" type="slidenum">
              <a:rPr lang="en-US" smtClean="0">
                <a:solidFill>
                  <a:prstClr val="black">
                    <a:tint val="75000"/>
                  </a:prstClr>
                </a:solidFill>
              </a:rPr>
              <a:pPr defTabSz="609315"/>
              <a:t>‹#›</a:t>
            </a:fld>
            <a:endParaRPr lang="en-US">
              <a:solidFill>
                <a:prstClr val="black">
                  <a:tint val="75000"/>
                </a:prstClr>
              </a:solidFill>
            </a:endParaRPr>
          </a:p>
        </p:txBody>
      </p:sp>
    </p:spTree>
    <p:extLst>
      <p:ext uri="{BB962C8B-B14F-4D97-AF65-F5344CB8AC3E}">
        <p14:creationId xmlns:p14="http://schemas.microsoft.com/office/powerpoint/2010/main" val="2411348134"/>
      </p:ext>
    </p:extLst>
  </p:cSld>
  <p:clrMap bg1="lt1" tx1="dk1" bg2="lt2" tx2="dk2" accent1="accent1" accent2="accent2" accent3="accent3" accent4="accent4" accent5="accent5" accent6="accent6" hlink="hlink" folHlink="folHlink"/>
  <p:sldLayoutIdLst>
    <p:sldLayoutId id="2147483663" r:id="rId1"/>
    <p:sldLayoutId id="2147483890" r:id="rId2"/>
    <p:sldLayoutId id="2147483895" r:id="rId3"/>
    <p:sldLayoutId id="2147483896" r:id="rId4"/>
    <p:sldLayoutId id="2147483897" r:id="rId5"/>
    <p:sldLayoutId id="2147483900" r:id="rId6"/>
    <p:sldLayoutId id="2147483898" r:id="rId7"/>
    <p:sldLayoutId id="2147483899" r:id="rId8"/>
    <p:sldLayoutId id="2147483864" r:id="rId9"/>
    <p:sldLayoutId id="2147483867" r:id="rId10"/>
    <p:sldLayoutId id="2147483880" r:id="rId11"/>
    <p:sldLayoutId id="2147483871" r:id="rId12"/>
    <p:sldLayoutId id="2147483869" r:id="rId13"/>
    <p:sldLayoutId id="2147483875" r:id="rId14"/>
    <p:sldLayoutId id="2147483876" r:id="rId15"/>
    <p:sldLayoutId id="2147483873" r:id="rId16"/>
    <p:sldLayoutId id="2147483868" r:id="rId17"/>
    <p:sldLayoutId id="2147483865" r:id="rId18"/>
    <p:sldLayoutId id="2147483874" r:id="rId19"/>
    <p:sldLayoutId id="2147483883" r:id="rId20"/>
    <p:sldLayoutId id="2147483866" r:id="rId21"/>
    <p:sldLayoutId id="2147483870" r:id="rId22"/>
    <p:sldLayoutId id="2147483902" r:id="rId23"/>
  </p:sldLayoutIdLst>
  <p:txStyles>
    <p:titleStyle>
      <a:lvl1pPr algn="l" defTabSz="609315" rtl="0" eaLnBrk="1" latinLnBrk="0" hangingPunct="1">
        <a:spcBef>
          <a:spcPct val="0"/>
        </a:spcBef>
        <a:buNone/>
        <a:defRPr sz="3700" b="0" i="0" kern="1200">
          <a:solidFill>
            <a:schemeClr val="tx1"/>
          </a:solidFill>
          <a:latin typeface="Gotham Bold" panose="02000803030000020004" pitchFamily="2" charset="0"/>
          <a:ea typeface="+mj-ea"/>
          <a:cs typeface="Gotham Bold" panose="02000803030000020004" pitchFamily="2" charset="0"/>
        </a:defRPr>
      </a:lvl1pPr>
    </p:titleStyle>
    <p:bodyStyle>
      <a:lvl1pPr marL="342900"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1pPr>
      <a:lvl2pPr marL="82316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2pPr>
      <a:lvl3pPr marL="1303436" indent="-342900" algn="l" defTabSz="609315" rtl="0" eaLnBrk="1" latinLnBrk="0" hangingPunct="1">
        <a:spcBef>
          <a:spcPct val="20000"/>
        </a:spcBef>
        <a:buSzPct val="110000"/>
        <a:buFont typeface="Arial" charset="0"/>
        <a:buChar char="•"/>
        <a:tabLst/>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3pPr>
      <a:lvl4pPr marL="2170884"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4pPr>
      <a:lvl5pPr marL="278021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5pPr>
      <a:lvl6pPr marL="3351288" indent="-304656" algn="l" defTabSz="609315" rtl="0" eaLnBrk="1" latinLnBrk="0" hangingPunct="1">
        <a:spcBef>
          <a:spcPct val="20000"/>
        </a:spcBef>
        <a:buFont typeface="Arial"/>
        <a:buChar char="•"/>
        <a:defRPr sz="2700" kern="1200">
          <a:solidFill>
            <a:schemeClr val="tx1"/>
          </a:solidFill>
          <a:latin typeface="+mn-lt"/>
          <a:ea typeface="+mn-ea"/>
          <a:cs typeface="+mn-cs"/>
        </a:defRPr>
      </a:lvl6pPr>
      <a:lvl7pPr marL="3960624" indent="-304656" algn="l" defTabSz="609315" rtl="0" eaLnBrk="1" latinLnBrk="0" hangingPunct="1">
        <a:spcBef>
          <a:spcPct val="20000"/>
        </a:spcBef>
        <a:buFont typeface="Arial"/>
        <a:buChar char="•"/>
        <a:defRPr sz="2700" kern="1200">
          <a:solidFill>
            <a:schemeClr val="tx1"/>
          </a:solidFill>
          <a:latin typeface="+mn-lt"/>
          <a:ea typeface="+mn-ea"/>
          <a:cs typeface="+mn-cs"/>
        </a:defRPr>
      </a:lvl7pPr>
      <a:lvl8pPr marL="4569948" indent="-304656" algn="l" defTabSz="609315" rtl="0" eaLnBrk="1" latinLnBrk="0" hangingPunct="1">
        <a:spcBef>
          <a:spcPct val="20000"/>
        </a:spcBef>
        <a:buFont typeface="Arial"/>
        <a:buChar char="•"/>
        <a:defRPr sz="2700" kern="1200">
          <a:solidFill>
            <a:schemeClr val="tx1"/>
          </a:solidFill>
          <a:latin typeface="+mn-lt"/>
          <a:ea typeface="+mn-ea"/>
          <a:cs typeface="+mn-cs"/>
        </a:defRPr>
      </a:lvl8pPr>
      <a:lvl9pPr marL="5179272" indent="-304656" algn="l" defTabSz="60931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15" rtl="0" eaLnBrk="1" latinLnBrk="0" hangingPunct="1">
        <a:defRPr sz="2400" kern="1200">
          <a:solidFill>
            <a:schemeClr val="tx1"/>
          </a:solidFill>
          <a:latin typeface="+mn-lt"/>
          <a:ea typeface="+mn-ea"/>
          <a:cs typeface="+mn-cs"/>
        </a:defRPr>
      </a:lvl1pPr>
      <a:lvl2pPr marL="609315" algn="l" defTabSz="609315" rtl="0" eaLnBrk="1" latinLnBrk="0" hangingPunct="1">
        <a:defRPr sz="2400" kern="1200">
          <a:solidFill>
            <a:schemeClr val="tx1"/>
          </a:solidFill>
          <a:latin typeface="+mn-lt"/>
          <a:ea typeface="+mn-ea"/>
          <a:cs typeface="+mn-cs"/>
        </a:defRPr>
      </a:lvl2pPr>
      <a:lvl3pPr marL="1218660" algn="l" defTabSz="609315" rtl="0" eaLnBrk="1" latinLnBrk="0" hangingPunct="1">
        <a:defRPr sz="2400" kern="1200">
          <a:solidFill>
            <a:schemeClr val="tx1"/>
          </a:solidFill>
          <a:latin typeface="+mn-lt"/>
          <a:ea typeface="+mn-ea"/>
          <a:cs typeface="+mn-cs"/>
        </a:defRPr>
      </a:lvl3pPr>
      <a:lvl4pPr marL="1827984" algn="l" defTabSz="609315" rtl="0" eaLnBrk="1" latinLnBrk="0" hangingPunct="1">
        <a:defRPr sz="2400" kern="1200">
          <a:solidFill>
            <a:schemeClr val="tx1"/>
          </a:solidFill>
          <a:latin typeface="+mn-lt"/>
          <a:ea typeface="+mn-ea"/>
          <a:cs typeface="+mn-cs"/>
        </a:defRPr>
      </a:lvl4pPr>
      <a:lvl5pPr marL="2437318" algn="l" defTabSz="609315" rtl="0" eaLnBrk="1" latinLnBrk="0" hangingPunct="1">
        <a:defRPr sz="2400" kern="1200">
          <a:solidFill>
            <a:schemeClr val="tx1"/>
          </a:solidFill>
          <a:latin typeface="+mn-lt"/>
          <a:ea typeface="+mn-ea"/>
          <a:cs typeface="+mn-cs"/>
        </a:defRPr>
      </a:lvl5pPr>
      <a:lvl6pPr marL="3046632" algn="l" defTabSz="609315" rtl="0" eaLnBrk="1" latinLnBrk="0" hangingPunct="1">
        <a:defRPr sz="2400" kern="1200">
          <a:solidFill>
            <a:schemeClr val="tx1"/>
          </a:solidFill>
          <a:latin typeface="+mn-lt"/>
          <a:ea typeface="+mn-ea"/>
          <a:cs typeface="+mn-cs"/>
        </a:defRPr>
      </a:lvl6pPr>
      <a:lvl7pPr marL="3655947" algn="l" defTabSz="609315" rtl="0" eaLnBrk="1" latinLnBrk="0" hangingPunct="1">
        <a:defRPr sz="2400" kern="1200">
          <a:solidFill>
            <a:schemeClr val="tx1"/>
          </a:solidFill>
          <a:latin typeface="+mn-lt"/>
          <a:ea typeface="+mn-ea"/>
          <a:cs typeface="+mn-cs"/>
        </a:defRPr>
      </a:lvl7pPr>
      <a:lvl8pPr marL="4265280" algn="l" defTabSz="609315" rtl="0" eaLnBrk="1" latinLnBrk="0" hangingPunct="1">
        <a:defRPr sz="2400" kern="1200">
          <a:solidFill>
            <a:schemeClr val="tx1"/>
          </a:solidFill>
          <a:latin typeface="+mn-lt"/>
          <a:ea typeface="+mn-ea"/>
          <a:cs typeface="+mn-cs"/>
        </a:defRPr>
      </a:lvl8pPr>
      <a:lvl9pPr marL="4874605" algn="l" defTabSz="6093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123456789@metlifeagency.ne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XXXXX@metlifeagency.net"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otham Bold" panose="02000803030000020004" pitchFamily="2" charset="0"/>
              </a:rPr>
              <a:t>MetLife Calendar</a:t>
            </a:r>
            <a:br>
              <a:rPr lang="en-US" dirty="0">
                <a:latin typeface="Gotham Bold" panose="02000803030000020004" pitchFamily="2" charset="0"/>
              </a:rPr>
            </a:br>
            <a:r>
              <a:rPr lang="en-US" dirty="0">
                <a:latin typeface="Gotham Bold" panose="02000803030000020004" pitchFamily="2" charset="0"/>
              </a:rPr>
              <a:t>AL/UM </a:t>
            </a:r>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1"/>
          </p:nvPr>
        </p:nvSpPr>
        <p:spPr/>
        <p:txBody>
          <a:bodyPr/>
          <a:lstStyle/>
          <a:p>
            <a:r>
              <a:rPr lang="en-US" dirty="0"/>
              <a:t>July – August 2023</a:t>
            </a:r>
          </a:p>
        </p:txBody>
      </p:sp>
    </p:spTree>
    <p:extLst>
      <p:ext uri="{BB962C8B-B14F-4D97-AF65-F5344CB8AC3E}">
        <p14:creationId xmlns:p14="http://schemas.microsoft.com/office/powerpoint/2010/main" val="76783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Thank You</a:t>
            </a:r>
          </a:p>
        </p:txBody>
      </p:sp>
    </p:spTree>
    <p:extLst>
      <p:ext uri="{BB962C8B-B14F-4D97-AF65-F5344CB8AC3E}">
        <p14:creationId xmlns:p14="http://schemas.microsoft.com/office/powerpoint/2010/main" val="147869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7065818" y="1211283"/>
            <a:ext cx="4932894" cy="4965680"/>
          </a:xfrm>
        </p:spPr>
        <p:txBody>
          <a:bodyPr>
            <a:normAutofit/>
          </a:bodyPr>
          <a:lstStyle/>
          <a:p>
            <a:pPr marL="0" indent="0">
              <a:buNone/>
            </a:pPr>
            <a:r>
              <a:rPr lang="en-US" dirty="0"/>
              <a:t>Caption: </a:t>
            </a:r>
          </a:p>
          <a:p>
            <a:pPr marL="0" indent="0">
              <a:lnSpc>
                <a:spcPct val="107000"/>
              </a:lnSpc>
              <a:spcAft>
                <a:spcPts val="600"/>
              </a:spcAft>
              <a:buNone/>
            </a:pPr>
            <a:endParaRPr lang="en-US" strike="sngStrike" dirty="0"/>
          </a:p>
          <a:p>
            <a:pPr marL="0" indent="0">
              <a:lnSpc>
                <a:spcPct val="107000"/>
              </a:lnSpc>
              <a:spcAft>
                <a:spcPts val="600"/>
              </a:spcAft>
              <a:buNone/>
            </a:pPr>
            <a:r>
              <a:rPr lang="en-US" dirty="0">
                <a:cs typeface="+mn-cs"/>
              </a:rPr>
              <a:t>If you possess more than four of these skills, we can collaborate on developing the remaining ones together. A career in insurance offers great rewards, particularly in terms of the valuable skills you can acquire on the job. Feel free to reach out to me, and we can discuss an exciting opportunity that may be available to you. Let's connect and explore further! </a:t>
            </a:r>
          </a:p>
          <a:p>
            <a:pPr marL="0" indent="0">
              <a:lnSpc>
                <a:spcPct val="107000"/>
              </a:lnSpc>
              <a:spcAft>
                <a:spcPts val="600"/>
              </a:spcAft>
              <a:buNone/>
            </a:pPr>
            <a:endParaRPr lang="en-US" dirty="0">
              <a:cs typeface="+mn-cs"/>
            </a:endParaRPr>
          </a:p>
          <a:p>
            <a:pPr marL="0" indent="0">
              <a:lnSpc>
                <a:spcPct val="107000"/>
              </a:lnSpc>
              <a:spcAft>
                <a:spcPts val="600"/>
              </a:spcAft>
              <a:buNone/>
            </a:pPr>
            <a:r>
              <a:rPr lang="en-US" dirty="0">
                <a:cs typeface="+mn-cs"/>
              </a:rPr>
              <a:t>#insurance #sales #protection</a:t>
            </a:r>
          </a:p>
          <a:p>
            <a:pPr marL="0" indent="0">
              <a:lnSpc>
                <a:spcPct val="107000"/>
              </a:lnSpc>
              <a:spcAft>
                <a:spcPts val="600"/>
              </a:spcAft>
              <a:buNone/>
            </a:pPr>
            <a:endParaRPr lang="en-US" dirty="0">
              <a:cs typeface="+mn-cs"/>
            </a:endParaRPr>
          </a:p>
          <a:p>
            <a:pPr marL="0" indent="0">
              <a:lnSpc>
                <a:spcPct val="107000"/>
              </a:lnSpc>
              <a:spcAft>
                <a:spcPts val="600"/>
              </a:spcAft>
              <a:buNone/>
            </a:pPr>
            <a:endParaRPr lang="pl-PL" dirty="0">
              <a:cs typeface="+mn-cs"/>
            </a:endParaRPr>
          </a:p>
          <a:p>
            <a:pPr marL="0" indent="0">
              <a:buNone/>
            </a:pPr>
            <a:endParaRPr lang="en-US" dirty="0">
              <a:cs typeface="+mn-cs"/>
            </a:endParaRPr>
          </a:p>
          <a:p>
            <a:pPr marL="0" indent="0">
              <a:buNone/>
            </a:pPr>
            <a:endParaRPr lang="en-US" dirty="0"/>
          </a:p>
          <a:p>
            <a:pPr marL="0" indent="0">
              <a:buNone/>
            </a:pPr>
            <a:endParaRPr lang="en-US" dirty="0"/>
          </a:p>
        </p:txBody>
      </p:sp>
      <p:sp>
        <p:nvSpPr>
          <p:cNvPr id="7" name="Title 6"/>
          <p:cNvSpPr>
            <a:spLocks noGrp="1"/>
          </p:cNvSpPr>
          <p:nvPr>
            <p:ph type="title"/>
          </p:nvPr>
        </p:nvSpPr>
        <p:spPr/>
        <p:txBody>
          <a:bodyPr>
            <a:normAutofit/>
          </a:bodyPr>
          <a:lstStyle/>
          <a:p>
            <a:r>
              <a:rPr lang="en-US" dirty="0"/>
              <a:t>Post 1</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354286"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algn="l" fontAlgn="base"/>
            <a:endParaRPr lang="en-US" sz="1400" dirty="0">
              <a:solidFill>
                <a:schemeClr val="tx1">
                  <a:lumMod val="65000"/>
                  <a:lumOff val="35000"/>
                </a:schemeClr>
              </a:solidFill>
              <a:latin typeface="Gotham-Book" panose="02000603040000020004" pitchFamily="2" charset="0"/>
            </a:endParaRPr>
          </a:p>
          <a:p>
            <a:pPr algn="l" fontAlgn="base"/>
            <a:r>
              <a:rPr lang="en-US" sz="1400" dirty="0">
                <a:solidFill>
                  <a:schemeClr val="tx1">
                    <a:lumMod val="65000"/>
                    <a:lumOff val="35000"/>
                  </a:schemeClr>
                </a:solidFill>
                <a:latin typeface="Gotham-Book" panose="02000603040000020004" pitchFamily="2" charset="0"/>
              </a:rPr>
              <a:t>Essential Skills You Need For Competitive Advantage</a:t>
            </a:r>
          </a:p>
          <a:p>
            <a:pPr algn="l" fontAlgn="base"/>
            <a:endParaRPr lang="en-US" sz="1400" dirty="0">
              <a:solidFill>
                <a:schemeClr val="tx1">
                  <a:lumMod val="65000"/>
                  <a:lumOff val="35000"/>
                </a:schemeClr>
              </a:solidFill>
              <a:latin typeface="Gotham-Book" panose="02000603040000020004" pitchFamily="2" charset="0"/>
            </a:endParaRPr>
          </a:p>
          <a:p>
            <a:pPr fontAlgn="base">
              <a:buFont typeface="+mj-lt"/>
              <a:buAutoNum type="arabicPeriod"/>
            </a:pPr>
            <a:r>
              <a:rPr lang="en-US" sz="1400" dirty="0">
                <a:solidFill>
                  <a:schemeClr val="tx1">
                    <a:lumMod val="65000"/>
                    <a:lumOff val="35000"/>
                  </a:schemeClr>
                </a:solidFill>
                <a:latin typeface="Gotham-Book" panose="02000603040000020004" pitchFamily="2" charset="0"/>
              </a:rPr>
              <a:t>Adaptability</a:t>
            </a:r>
          </a:p>
          <a:p>
            <a:pPr fontAlgn="base">
              <a:buFont typeface="+mj-lt"/>
              <a:buAutoNum type="arabicPeriod"/>
            </a:pPr>
            <a:r>
              <a:rPr lang="en-US" sz="1400" dirty="0">
                <a:solidFill>
                  <a:schemeClr val="tx1">
                    <a:lumMod val="65000"/>
                    <a:lumOff val="35000"/>
                  </a:schemeClr>
                </a:solidFill>
                <a:latin typeface="Gotham-Book" panose="02000603040000020004" pitchFamily="2" charset="0"/>
              </a:rPr>
              <a:t>Digital Literacy</a:t>
            </a:r>
          </a:p>
          <a:p>
            <a:pPr fontAlgn="base">
              <a:buFont typeface="+mj-lt"/>
              <a:buAutoNum type="arabicPeriod"/>
            </a:pPr>
            <a:r>
              <a:rPr lang="en-US" sz="1400" dirty="0">
                <a:solidFill>
                  <a:schemeClr val="tx1">
                    <a:lumMod val="65000"/>
                    <a:lumOff val="35000"/>
                  </a:schemeClr>
                </a:solidFill>
                <a:latin typeface="Gotham-Book" panose="02000603040000020004" pitchFamily="2" charset="0"/>
              </a:rPr>
              <a:t>Critical Thinking</a:t>
            </a:r>
          </a:p>
          <a:p>
            <a:pPr fontAlgn="base">
              <a:buFont typeface="+mj-lt"/>
              <a:buAutoNum type="arabicPeriod"/>
            </a:pPr>
            <a:r>
              <a:rPr lang="en-US" sz="1400" dirty="0">
                <a:solidFill>
                  <a:schemeClr val="tx1">
                    <a:lumMod val="65000"/>
                    <a:lumOff val="35000"/>
                  </a:schemeClr>
                </a:solidFill>
                <a:latin typeface="Gotham-Book" panose="02000603040000020004" pitchFamily="2" charset="0"/>
              </a:rPr>
              <a:t>Communication Skills</a:t>
            </a:r>
          </a:p>
          <a:p>
            <a:pPr fontAlgn="base">
              <a:buFont typeface="+mj-lt"/>
              <a:buAutoNum type="arabicPeriod"/>
            </a:pPr>
            <a:r>
              <a:rPr lang="en-US" sz="1400" dirty="0">
                <a:solidFill>
                  <a:schemeClr val="tx1">
                    <a:lumMod val="65000"/>
                    <a:lumOff val="35000"/>
                  </a:schemeClr>
                </a:solidFill>
                <a:latin typeface="Gotham-Book" panose="02000603040000020004" pitchFamily="2" charset="0"/>
              </a:rPr>
              <a:t>Collaboration and Teamwork</a:t>
            </a:r>
          </a:p>
          <a:p>
            <a:pPr fontAlgn="base">
              <a:buFont typeface="+mj-lt"/>
              <a:buAutoNum type="arabicPeriod"/>
            </a:pPr>
            <a:r>
              <a:rPr lang="en-US" sz="1400" dirty="0">
                <a:solidFill>
                  <a:schemeClr val="tx1">
                    <a:lumMod val="65000"/>
                    <a:lumOff val="35000"/>
                  </a:schemeClr>
                </a:solidFill>
                <a:latin typeface="Gotham-Book" panose="02000603040000020004" pitchFamily="2" charset="0"/>
              </a:rPr>
              <a:t>Emotional Intelligence</a:t>
            </a:r>
          </a:p>
          <a:p>
            <a:pPr fontAlgn="base">
              <a:buFont typeface="+mj-lt"/>
              <a:buAutoNum type="arabicPeriod"/>
            </a:pPr>
            <a:r>
              <a:rPr lang="en-US" sz="1400" dirty="0">
                <a:solidFill>
                  <a:schemeClr val="tx1">
                    <a:lumMod val="65000"/>
                    <a:lumOff val="35000"/>
                  </a:schemeClr>
                </a:solidFill>
                <a:latin typeface="Gotham-Book" panose="02000603040000020004" pitchFamily="2" charset="0"/>
              </a:rPr>
              <a:t>Continuous Learning</a:t>
            </a:r>
          </a:p>
          <a:p>
            <a:pPr fontAlgn="base">
              <a:buFont typeface="+mj-lt"/>
              <a:buAutoNum type="arabicPeriod"/>
            </a:pPr>
            <a:r>
              <a:rPr lang="en-US" sz="1400" dirty="0">
                <a:solidFill>
                  <a:schemeClr val="tx1">
                    <a:lumMod val="65000"/>
                    <a:lumOff val="35000"/>
                  </a:schemeClr>
                </a:solidFill>
                <a:latin typeface="Gotham-Book" panose="02000603040000020004" pitchFamily="2" charset="0"/>
              </a:rPr>
              <a:t>Problem Solving</a:t>
            </a:r>
          </a:p>
          <a:p>
            <a:pPr fontAlgn="base">
              <a:buFont typeface="+mj-lt"/>
              <a:buAutoNum type="arabicPeriod"/>
            </a:pPr>
            <a:r>
              <a:rPr lang="en-US" sz="1400" dirty="0">
                <a:solidFill>
                  <a:schemeClr val="tx1">
                    <a:lumMod val="65000"/>
                    <a:lumOff val="35000"/>
                  </a:schemeClr>
                </a:solidFill>
                <a:latin typeface="Gotham-Book" panose="02000603040000020004" pitchFamily="2" charset="0"/>
              </a:rPr>
              <a:t>Resilience</a:t>
            </a:r>
          </a:p>
          <a:p>
            <a:pPr fontAlgn="base">
              <a:buFont typeface="+mj-lt"/>
              <a:buAutoNum type="arabicPeriod"/>
            </a:pPr>
            <a:r>
              <a:rPr lang="en-US" sz="1400" dirty="0">
                <a:solidFill>
                  <a:schemeClr val="tx1">
                    <a:lumMod val="65000"/>
                    <a:lumOff val="35000"/>
                  </a:schemeClr>
                </a:solidFill>
                <a:latin typeface="Gotham-Book" panose="02000603040000020004" pitchFamily="2" charset="0"/>
              </a:rPr>
              <a:t>Cultural Competence</a:t>
            </a:r>
          </a:p>
          <a:p>
            <a:pPr fontAlgn="base"/>
            <a:endParaRPr lang="en-US" sz="1400" dirty="0">
              <a:solidFill>
                <a:schemeClr val="tx1">
                  <a:lumMod val="65000"/>
                  <a:lumOff val="35000"/>
                </a:schemeClr>
              </a:solidFill>
              <a:latin typeface="Gotham-Book" panose="02000603040000020004" pitchFamily="2" charset="0"/>
            </a:endParaRPr>
          </a:p>
          <a:p>
            <a:pPr fontAlgn="base"/>
            <a:r>
              <a:rPr lang="en-US" sz="1400" dirty="0">
                <a:solidFill>
                  <a:schemeClr val="tx1">
                    <a:lumMod val="65000"/>
                    <a:lumOff val="35000"/>
                  </a:schemeClr>
                </a:solidFill>
                <a:latin typeface="Gotham-Book" panose="02000603040000020004" pitchFamily="2" charset="0"/>
              </a:rPr>
              <a:t>Source: Forbes</a:t>
            </a:r>
          </a:p>
          <a:p>
            <a:pPr algn="l" fontAlgn="base"/>
            <a:endParaRPr lang="en-US" sz="1400" dirty="0">
              <a:solidFill>
                <a:schemeClr val="tx1">
                  <a:lumMod val="65000"/>
                  <a:lumOff val="35000"/>
                </a:schemeClr>
              </a:solidFill>
              <a:latin typeface="Gotham-Book" panose="02000603040000020004" pitchFamily="2" charset="0"/>
            </a:endParaRPr>
          </a:p>
        </p:txBody>
      </p:sp>
      <p:pic>
        <p:nvPicPr>
          <p:cNvPr id="3" name="Picture 2" descr="A person in a suit with his arms crossed&#10;&#10;Description automatically generated">
            <a:extLst>
              <a:ext uri="{FF2B5EF4-FFF2-40B4-BE49-F238E27FC236}">
                <a16:creationId xmlns:a16="http://schemas.microsoft.com/office/drawing/2014/main" id="{602EA06F-66A8-1D78-0DE5-B32891FFE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81777"/>
            <a:ext cx="4960715" cy="4965680"/>
          </a:xfrm>
          <a:prstGeom prst="rect">
            <a:avLst/>
          </a:prstGeom>
        </p:spPr>
      </p:pic>
    </p:spTree>
    <p:extLst>
      <p:ext uri="{BB962C8B-B14F-4D97-AF65-F5344CB8AC3E}">
        <p14:creationId xmlns:p14="http://schemas.microsoft.com/office/powerpoint/2010/main" val="421876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marR="0" lvl="0" indent="0">
              <a:spcBef>
                <a:spcPts val="0"/>
              </a:spcBef>
              <a:spcAft>
                <a:spcPts val="0"/>
              </a:spcAft>
              <a:buNone/>
            </a:pPr>
            <a:endParaRPr lang="en-US" dirty="0"/>
          </a:p>
          <a:p>
            <a:pPr marL="0" indent="0">
              <a:buNone/>
            </a:pPr>
            <a:endParaRPr lang="en-US" strike="sngStrike" dirty="0">
              <a:cs typeface="+mn-cs"/>
            </a:endParaRPr>
          </a:p>
          <a:p>
            <a:pPr marL="0" marR="0" indent="0">
              <a:spcBef>
                <a:spcPts val="0"/>
              </a:spcBef>
              <a:spcAft>
                <a:spcPts val="0"/>
              </a:spcAft>
              <a:buNone/>
            </a:pPr>
            <a:r>
              <a:rPr lang="en-US" dirty="0">
                <a:cs typeface="+mn-cs"/>
              </a:rPr>
              <a:t>We are recruiting Sales Team Leaders. For those interested to join, have an entrepreneurial mindset and fit the below criteria, please send us your resume to </a:t>
            </a:r>
            <a:r>
              <a:rPr lang="en-US" dirty="0">
                <a:cs typeface="+mn-cs"/>
                <a:hlinkClick r:id="rId2">
                  <a:extLst>
                    <a:ext uri="{A12FA001-AC4F-418D-AE19-62706E023703}">
                      <ahyp:hlinkClr xmlns:ahyp="http://schemas.microsoft.com/office/drawing/2018/hyperlinkcolor" val="tx"/>
                    </a:ext>
                  </a:extLst>
                </a:hlinkClick>
              </a:rPr>
              <a:t>123456789@metlifeagency.net</a:t>
            </a:r>
            <a:endParaRPr lang="en-US" dirty="0">
              <a:cs typeface="+mn-cs"/>
            </a:endParaRPr>
          </a:p>
          <a:p>
            <a:pPr marL="0" marR="0" indent="0">
              <a:spcBef>
                <a:spcPts val="0"/>
              </a:spcBef>
              <a:spcAft>
                <a:spcPts val="0"/>
              </a:spcAft>
              <a:buNone/>
            </a:pPr>
            <a:br>
              <a:rPr lang="en-US" dirty="0">
                <a:cs typeface="+mn-cs"/>
              </a:rPr>
            </a:br>
            <a:r>
              <a:rPr lang="en-US" dirty="0">
                <a:cs typeface="+mn-cs"/>
              </a:rPr>
              <a:t>- 30-45 years old </a:t>
            </a:r>
            <a:br>
              <a:rPr lang="en-US" dirty="0">
                <a:cs typeface="+mn-cs"/>
              </a:rPr>
            </a:br>
            <a:r>
              <a:rPr lang="en-US" dirty="0">
                <a:cs typeface="+mn-cs"/>
              </a:rPr>
              <a:t>- University Graduates with Official Lebanese Baccalaureate</a:t>
            </a:r>
            <a:br>
              <a:rPr lang="en-US" dirty="0">
                <a:cs typeface="+mn-cs"/>
              </a:rPr>
            </a:br>
            <a:r>
              <a:rPr lang="en-US" dirty="0">
                <a:cs typeface="+mn-cs"/>
              </a:rPr>
              <a:t>- Minimum 5 years of experience in Sales</a:t>
            </a:r>
            <a:br>
              <a:rPr lang="en-US" dirty="0">
                <a:cs typeface="+mn-cs"/>
              </a:rPr>
            </a:br>
            <a:r>
              <a:rPr lang="en-US" dirty="0">
                <a:cs typeface="+mn-cs"/>
              </a:rPr>
              <a:t>- Minimum 2 years managerial experience</a:t>
            </a:r>
            <a:br>
              <a:rPr lang="en-US" dirty="0">
                <a:cs typeface="+mn-cs"/>
              </a:rPr>
            </a:br>
            <a:r>
              <a:rPr lang="en-US" dirty="0">
                <a:cs typeface="+mn-cs"/>
              </a:rPr>
              <a:t>- Highly motivated and Goal oriented</a:t>
            </a:r>
          </a:p>
          <a:p>
            <a:pPr marL="0" marR="0" indent="0">
              <a:spcBef>
                <a:spcPts val="0"/>
              </a:spcBef>
              <a:spcAft>
                <a:spcPts val="0"/>
              </a:spcAft>
              <a:buNone/>
            </a:pPr>
            <a:endParaRPr lang="en-US" strike="sngStrike" dirty="0">
              <a:cs typeface="+mn-cs"/>
            </a:endParaRPr>
          </a:p>
          <a:p>
            <a:pPr marL="0" marR="0" indent="0">
              <a:spcBef>
                <a:spcPts val="0"/>
              </a:spcBef>
              <a:spcAft>
                <a:spcPts val="0"/>
              </a:spcAft>
              <a:buNone/>
            </a:pPr>
            <a:r>
              <a:rPr lang="en-US" dirty="0">
                <a:cs typeface="+mn-cs"/>
              </a:rPr>
              <a:t>#hiring #insurance #sales</a:t>
            </a:r>
          </a:p>
          <a:p>
            <a:pPr marL="0" marR="0" lvl="0" indent="0">
              <a:spcBef>
                <a:spcPts val="0"/>
              </a:spcBef>
              <a:spcAft>
                <a:spcPts val="0"/>
              </a:spcAft>
              <a:buNone/>
            </a:pPr>
            <a:endParaRPr lang="en-US" dirty="0"/>
          </a:p>
          <a:p>
            <a:pPr marL="0" marR="0" lvl="0" indent="0">
              <a:spcBef>
                <a:spcPts val="0"/>
              </a:spcBef>
              <a:spcAft>
                <a:spcPts val="0"/>
              </a:spcAft>
              <a:buNone/>
            </a:pPr>
            <a:endParaRPr lang="en-US" dirty="0"/>
          </a:p>
        </p:txBody>
      </p:sp>
      <p:sp>
        <p:nvSpPr>
          <p:cNvPr id="7" name="Title 6"/>
          <p:cNvSpPr>
            <a:spLocks noGrp="1"/>
          </p:cNvSpPr>
          <p:nvPr>
            <p:ph type="title"/>
          </p:nvPr>
        </p:nvSpPr>
        <p:spPr>
          <a:xfrm>
            <a:off x="609600" y="493504"/>
            <a:ext cx="10972800" cy="477122"/>
          </a:xfrm>
        </p:spPr>
        <p:txBody>
          <a:bodyPr/>
          <a:lstStyle/>
          <a:p>
            <a:r>
              <a:rPr lang="en-US" dirty="0"/>
              <a:t>Post 2 - </a:t>
            </a:r>
            <a:r>
              <a:rPr lang="en-US" dirty="0">
                <a:highlight>
                  <a:srgbClr val="FFFF00"/>
                </a:highlight>
              </a:rPr>
              <a:t>(PAL)</a:t>
            </a:r>
            <a:endParaRPr lang="en-US" dirty="0"/>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3" name="Rectangle 12"/>
          <p:cNvSpPr/>
          <p:nvPr/>
        </p:nvSpPr>
        <p:spPr>
          <a:xfrm>
            <a:off x="609600" y="1211283"/>
            <a:ext cx="4516582"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Be part of our growing team!</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Join us as a Sales Team Leader</a:t>
            </a:r>
          </a:p>
          <a:p>
            <a:endParaRPr lang="en-US" sz="1400" dirty="0">
              <a:solidFill>
                <a:schemeClr val="tx1">
                  <a:lumMod val="65000"/>
                  <a:lumOff val="35000"/>
                </a:schemeClr>
              </a:solidFill>
              <a:latin typeface="Gotham-Book" panose="02000603040000020004" pitchFamily="2" charset="0"/>
            </a:endParaRPr>
          </a:p>
          <a:p>
            <a:endParaRPr lang="en-US" sz="1400" dirty="0">
              <a:solidFill>
                <a:schemeClr val="tx1">
                  <a:lumMod val="65000"/>
                  <a:lumOff val="35000"/>
                </a:schemeClr>
              </a:solidFill>
              <a:latin typeface="Gotham-Book" panose="02000603040000020004" pitchFamily="2" charset="0"/>
            </a:endParaRPr>
          </a:p>
        </p:txBody>
      </p:sp>
      <p:pic>
        <p:nvPicPr>
          <p:cNvPr id="3" name="Picture 2" descr="A group of people holding puzzle pieces&#10;&#10;Description automatically generated">
            <a:extLst>
              <a:ext uri="{FF2B5EF4-FFF2-40B4-BE49-F238E27FC236}">
                <a16:creationId xmlns:a16="http://schemas.microsoft.com/office/drawing/2014/main" id="{24B4A2BF-A1FE-1EDA-0F2E-FB2536FBD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70626"/>
            <a:ext cx="5263444" cy="5268712"/>
          </a:xfrm>
          <a:prstGeom prst="rect">
            <a:avLst/>
          </a:prstGeom>
        </p:spPr>
      </p:pic>
    </p:spTree>
    <p:extLst>
      <p:ext uri="{BB962C8B-B14F-4D97-AF65-F5344CB8AC3E}">
        <p14:creationId xmlns:p14="http://schemas.microsoft.com/office/powerpoint/2010/main" val="307643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cs typeface="+mn-cs"/>
              </a:rPr>
              <a:t>Dare to take risks, achieve greatness, and redefine your journey. If you're ready to embark on an exciting path as an insurance agent and unlock new possibilities, reach out to me today. Let's make your aspirations a reality.</a:t>
            </a:r>
          </a:p>
        </p:txBody>
      </p:sp>
      <p:sp>
        <p:nvSpPr>
          <p:cNvPr id="7" name="Title 6"/>
          <p:cNvSpPr>
            <a:spLocks noGrp="1"/>
          </p:cNvSpPr>
          <p:nvPr>
            <p:ph type="title"/>
          </p:nvPr>
        </p:nvSpPr>
        <p:spPr/>
        <p:txBody>
          <a:bodyPr/>
          <a:lstStyle/>
          <a:p>
            <a:r>
              <a:rPr lang="en-US" dirty="0"/>
              <a:t>Post 3</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876800"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algn="l"/>
            <a:endParaRPr lang="en-US" sz="1400" dirty="0">
              <a:solidFill>
                <a:schemeClr val="tx1">
                  <a:lumMod val="65000"/>
                  <a:lumOff val="35000"/>
                </a:schemeClr>
              </a:solidFill>
              <a:latin typeface="Gotham-Book" panose="02000603040000020004" pitchFamily="2" charset="0"/>
            </a:endParaRPr>
          </a:p>
          <a:p>
            <a:pPr algn="l"/>
            <a:r>
              <a:rPr lang="en-US" sz="1200" b="0" i="0" dirty="0">
                <a:solidFill>
                  <a:srgbClr val="343541"/>
                </a:solidFill>
                <a:effectLst/>
                <a:latin typeface="Söhne"/>
              </a:rPr>
              <a:t>"</a:t>
            </a:r>
            <a:r>
              <a:rPr lang="en-US" sz="1400" dirty="0">
                <a:solidFill>
                  <a:schemeClr val="tx1">
                    <a:lumMod val="65000"/>
                    <a:lumOff val="35000"/>
                  </a:schemeClr>
                </a:solidFill>
                <a:latin typeface="Gotham-Book" panose="02000603040000020004" pitchFamily="2" charset="0"/>
              </a:rPr>
              <a:t>The greatest danger in business is not to take the risk." - Peter Drucker </a:t>
            </a:r>
          </a:p>
        </p:txBody>
      </p:sp>
      <p:pic>
        <p:nvPicPr>
          <p:cNvPr id="3" name="Picture 2" descr="A person placing a block on a tower&#10;&#10;Description automatically generated">
            <a:extLst>
              <a:ext uri="{FF2B5EF4-FFF2-40B4-BE49-F238E27FC236}">
                <a16:creationId xmlns:a16="http://schemas.microsoft.com/office/drawing/2014/main" id="{7552C851-E7A9-F742-1F24-E4C7C9384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26072"/>
            <a:ext cx="5142921" cy="5148069"/>
          </a:xfrm>
          <a:prstGeom prst="rect">
            <a:avLst/>
          </a:prstGeom>
        </p:spPr>
      </p:pic>
    </p:spTree>
    <p:extLst>
      <p:ext uri="{BB962C8B-B14F-4D97-AF65-F5344CB8AC3E}">
        <p14:creationId xmlns:p14="http://schemas.microsoft.com/office/powerpoint/2010/main" val="259668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6876744" y="949673"/>
            <a:ext cx="4516582" cy="4965680"/>
          </a:xfrm>
        </p:spPr>
        <p:txBody>
          <a:bodyPr>
            <a:noAutofit/>
          </a:bodyPr>
          <a:lstStyle/>
          <a:p>
            <a:pPr marL="0" indent="0">
              <a:buNone/>
            </a:pPr>
            <a:r>
              <a:rPr lang="en-US" dirty="0"/>
              <a:t>Caption: </a:t>
            </a:r>
          </a:p>
          <a:p>
            <a:pPr marL="0" indent="0">
              <a:buNone/>
            </a:pPr>
            <a:endParaRPr lang="en-US" dirty="0">
              <a:latin typeface="Gotham-Book" panose="02000604040000020004" pitchFamily="50" charset="0"/>
            </a:endParaRPr>
          </a:p>
          <a:p>
            <a:pPr marL="0" indent="0">
              <a:buNone/>
            </a:pPr>
            <a:r>
              <a:rPr lang="en-US" dirty="0">
                <a:cs typeface="+mn-cs"/>
              </a:rPr>
              <a:t>Insurance agents are great match-makers, between people and policies. They must evaluate the needs of their clients and propose plans that will meet the criteria, as well as the client‘s financial status. They need to develop an understanding of their clients’ needs and financial capacity by studying present coverage and investments, all while building long-term goals. Let us connect and talk about it</a:t>
            </a:r>
            <a:r>
              <a:rPr lang="en-US" b="0" i="0" dirty="0">
                <a:solidFill>
                  <a:srgbClr val="343541"/>
                </a:solidFill>
                <a:effectLst/>
                <a:latin typeface="Söhne"/>
              </a:rPr>
              <a:t>. </a:t>
            </a:r>
          </a:p>
          <a:p>
            <a:pPr marL="0" indent="0">
              <a:buNone/>
            </a:pPr>
            <a:endParaRPr lang="en-US" dirty="0">
              <a:solidFill>
                <a:srgbClr val="343541"/>
              </a:solidFill>
              <a:latin typeface="Söhne"/>
              <a:cs typeface="+mn-cs"/>
            </a:endParaRPr>
          </a:p>
          <a:p>
            <a:pPr marL="0" indent="0">
              <a:buNone/>
            </a:pPr>
            <a:r>
              <a:rPr lang="en-US" dirty="0">
                <a:solidFill>
                  <a:srgbClr val="343541"/>
                </a:solidFill>
                <a:latin typeface="Söhne"/>
                <a:cs typeface="+mn-cs"/>
              </a:rPr>
              <a:t>#hiring #insurance #sales #insuranceagents</a:t>
            </a:r>
            <a:endParaRPr lang="en-US" dirty="0">
              <a:cs typeface="+mn-cs"/>
            </a:endParaRPr>
          </a:p>
        </p:txBody>
      </p:sp>
      <p:sp>
        <p:nvSpPr>
          <p:cNvPr id="7" name="Title 6"/>
          <p:cNvSpPr>
            <a:spLocks noGrp="1"/>
          </p:cNvSpPr>
          <p:nvPr>
            <p:ph type="title"/>
          </p:nvPr>
        </p:nvSpPr>
        <p:spPr/>
        <p:txBody>
          <a:bodyPr>
            <a:normAutofit/>
          </a:bodyPr>
          <a:lstStyle/>
          <a:p>
            <a:r>
              <a:rPr lang="en-US" dirty="0"/>
              <a:t>Post 4 – </a:t>
            </a:r>
            <a:r>
              <a:rPr lang="en-US" dirty="0">
                <a:highlight>
                  <a:srgbClr val="00FFFF"/>
                </a:highlight>
              </a:rPr>
              <a:t>August</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495724"/>
            <a:ext cx="4501243" cy="43967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lumMod val="65000"/>
                    <a:lumOff val="35000"/>
                  </a:schemeClr>
                </a:solidFill>
                <a:latin typeface="Gotham-Book" panose="02000603040000020004" pitchFamily="2" charset="0"/>
              </a:rPr>
              <a:t>Text on Visual:</a:t>
            </a:r>
          </a:p>
          <a:p>
            <a:endParaRPr lang="en-US" sz="1400" dirty="0">
              <a:solidFill>
                <a:schemeClr val="tx1">
                  <a:lumMod val="65000"/>
                  <a:lumOff val="35000"/>
                </a:schemeClr>
              </a:solidFill>
              <a:latin typeface="Gotham-Book" panose="02000603040000020004" pitchFamily="2" charset="0"/>
            </a:endParaRPr>
          </a:p>
          <a:p>
            <a:pPr algn="l"/>
            <a:r>
              <a:rPr lang="en-US" sz="1400" dirty="0">
                <a:solidFill>
                  <a:schemeClr val="tx1">
                    <a:lumMod val="65000"/>
                    <a:lumOff val="35000"/>
                  </a:schemeClr>
                </a:solidFill>
                <a:latin typeface="Gotham-Book" panose="02000603040000020004" pitchFamily="2" charset="0"/>
              </a:rPr>
              <a:t>Insurance Agents as Skilled Match-Makers</a:t>
            </a:r>
          </a:p>
        </p:txBody>
      </p:sp>
      <p:pic>
        <p:nvPicPr>
          <p:cNvPr id="3" name="Picture 2" descr="A group of people standing next to a clipboard&#10;&#10;Description automatically generated">
            <a:extLst>
              <a:ext uri="{FF2B5EF4-FFF2-40B4-BE49-F238E27FC236}">
                <a16:creationId xmlns:a16="http://schemas.microsoft.com/office/drawing/2014/main" id="{8122FA25-8E82-10E0-1718-C56D41B57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81777"/>
            <a:ext cx="5126139" cy="5131270"/>
          </a:xfrm>
          <a:prstGeom prst="rect">
            <a:avLst/>
          </a:prstGeom>
        </p:spPr>
      </p:pic>
    </p:spTree>
    <p:extLst>
      <p:ext uri="{BB962C8B-B14F-4D97-AF65-F5344CB8AC3E}">
        <p14:creationId xmlns:p14="http://schemas.microsoft.com/office/powerpoint/2010/main" val="912866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fontScale="92500" lnSpcReduction="10000"/>
          </a:bodyPr>
          <a:lstStyle/>
          <a:p>
            <a:pPr marL="0" indent="0">
              <a:buNone/>
            </a:pPr>
            <a:r>
              <a:rPr lang="en-US" dirty="0"/>
              <a:t>Caption: </a:t>
            </a:r>
          </a:p>
          <a:p>
            <a:pPr marL="0" indent="0">
              <a:buNone/>
            </a:pPr>
            <a:endParaRPr lang="en-US" dirty="0"/>
          </a:p>
          <a:p>
            <a:pPr marL="0" indent="0">
              <a:buNone/>
            </a:pPr>
            <a:r>
              <a:rPr lang="en-US" dirty="0"/>
              <a:t>If you're passionate about sales and enjoy taking on leadership roles, we have an exciting opportunity for you to join our team at [Agency Name] with MetLife.</a:t>
            </a:r>
          </a:p>
          <a:p>
            <a:pPr marL="0" indent="0">
              <a:buNone/>
            </a:pPr>
            <a:endParaRPr lang="en-US" dirty="0"/>
          </a:p>
          <a:p>
            <a:pPr marL="0" indent="0">
              <a:buNone/>
            </a:pPr>
            <a:r>
              <a:rPr lang="en-US" u="sng" dirty="0"/>
              <a:t>Key responsibilities: </a:t>
            </a:r>
          </a:p>
          <a:p>
            <a:pPr marL="342900" marR="0" lvl="0" indent="-342900">
              <a:lnSpc>
                <a:spcPct val="120000"/>
              </a:lnSpc>
              <a:spcBef>
                <a:spcPts val="0"/>
              </a:spcBef>
              <a:spcAft>
                <a:spcPts val="0"/>
              </a:spcAft>
              <a:buFont typeface="Symbol" panose="05050102010706020507" pitchFamily="18" charset="2"/>
              <a:buChar char=""/>
            </a:pPr>
            <a:r>
              <a:rPr lang="en-US" dirty="0"/>
              <a:t>Keep Informed of New Products and Services</a:t>
            </a:r>
          </a:p>
          <a:p>
            <a:pPr marL="342900" marR="0" lvl="0" indent="-342900">
              <a:lnSpc>
                <a:spcPct val="120000"/>
              </a:lnSpc>
              <a:spcBef>
                <a:spcPts val="0"/>
              </a:spcBef>
              <a:spcAft>
                <a:spcPts val="0"/>
              </a:spcAft>
              <a:buFont typeface="Symbol" panose="05050102010706020507" pitchFamily="18" charset="2"/>
              <a:buChar char=""/>
            </a:pPr>
            <a:r>
              <a:rPr lang="en-US" dirty="0"/>
              <a:t>Recruit, Train, and Coach the Sales Team</a:t>
            </a:r>
          </a:p>
          <a:p>
            <a:pPr marL="342900" marR="0" lvl="0" indent="-342900">
              <a:lnSpc>
                <a:spcPct val="120000"/>
              </a:lnSpc>
              <a:spcBef>
                <a:spcPts val="0"/>
              </a:spcBef>
              <a:spcAft>
                <a:spcPts val="0"/>
              </a:spcAft>
              <a:buFont typeface="Symbol" panose="05050102010706020507" pitchFamily="18" charset="2"/>
              <a:buChar char=""/>
            </a:pPr>
            <a:r>
              <a:rPr lang="en-US" dirty="0"/>
              <a:t>Set Sales Targets and Motivate Sales Team</a:t>
            </a:r>
          </a:p>
          <a:p>
            <a:pPr marL="342900" marR="0" lvl="0" indent="-342900">
              <a:lnSpc>
                <a:spcPct val="120000"/>
              </a:lnSpc>
              <a:spcBef>
                <a:spcPts val="0"/>
              </a:spcBef>
              <a:spcAft>
                <a:spcPts val="0"/>
              </a:spcAft>
              <a:buFont typeface="Symbol" panose="05050102010706020507" pitchFamily="18" charset="2"/>
              <a:buChar char=""/>
            </a:pPr>
            <a:r>
              <a:rPr lang="en-US" dirty="0"/>
              <a:t>Prepare Sales Reports</a:t>
            </a:r>
          </a:p>
          <a:p>
            <a:pPr marL="0" marR="0" lvl="0" indent="0">
              <a:lnSpc>
                <a:spcPct val="120000"/>
              </a:lnSpc>
              <a:spcBef>
                <a:spcPts val="0"/>
              </a:spcBef>
              <a:spcAft>
                <a:spcPts val="0"/>
              </a:spcAft>
              <a:buNone/>
            </a:pPr>
            <a:endParaRPr lang="en-US" dirty="0"/>
          </a:p>
          <a:p>
            <a:pPr marL="0" marR="0" lvl="0" indent="0">
              <a:lnSpc>
                <a:spcPct val="120000"/>
              </a:lnSpc>
              <a:spcBef>
                <a:spcPts val="0"/>
              </a:spcBef>
              <a:spcAft>
                <a:spcPts val="0"/>
              </a:spcAft>
              <a:buNone/>
            </a:pPr>
            <a:r>
              <a:rPr lang="en-US" u="sng" dirty="0"/>
              <a:t>Requirements</a:t>
            </a:r>
            <a:r>
              <a:rPr lang="en-US" dirty="0"/>
              <a:t>:</a:t>
            </a:r>
          </a:p>
          <a:p>
            <a:pPr>
              <a:lnSpc>
                <a:spcPct val="120000"/>
              </a:lnSpc>
              <a:spcBef>
                <a:spcPts val="0"/>
              </a:spcBef>
              <a:buFont typeface="Symbol" panose="05050102010706020507" pitchFamily="18" charset="2"/>
              <a:buChar char=""/>
            </a:pPr>
            <a:r>
              <a:rPr lang="en-US" dirty="0"/>
              <a:t>28-40 years old</a:t>
            </a:r>
          </a:p>
          <a:p>
            <a:pPr>
              <a:lnSpc>
                <a:spcPct val="120000"/>
              </a:lnSpc>
              <a:spcBef>
                <a:spcPts val="0"/>
              </a:spcBef>
              <a:buFont typeface="Symbol" panose="05050102010706020507" pitchFamily="18" charset="2"/>
              <a:buChar char=""/>
            </a:pPr>
            <a:r>
              <a:rPr lang="en-US" dirty="0"/>
              <a:t>University Graduates with Official Lebanese Baccalaureate</a:t>
            </a:r>
          </a:p>
          <a:p>
            <a:pPr>
              <a:lnSpc>
                <a:spcPct val="120000"/>
              </a:lnSpc>
              <a:spcBef>
                <a:spcPts val="0"/>
              </a:spcBef>
              <a:buFont typeface="Symbol" panose="05050102010706020507" pitchFamily="18" charset="2"/>
              <a:buChar char=""/>
            </a:pPr>
            <a:r>
              <a:rPr lang="en-US" dirty="0"/>
              <a:t>Minimum 5 years of experience in Sales </a:t>
            </a:r>
          </a:p>
          <a:p>
            <a:pPr>
              <a:lnSpc>
                <a:spcPct val="120000"/>
              </a:lnSpc>
              <a:spcBef>
                <a:spcPts val="0"/>
              </a:spcBef>
              <a:buFont typeface="Symbol" panose="05050102010706020507" pitchFamily="18" charset="2"/>
              <a:buChar char=""/>
            </a:pPr>
            <a:r>
              <a:rPr lang="en-US" dirty="0"/>
              <a:t>Minimum 2 years managerial experience </a:t>
            </a:r>
          </a:p>
          <a:p>
            <a:pPr>
              <a:lnSpc>
                <a:spcPct val="120000"/>
              </a:lnSpc>
              <a:spcBef>
                <a:spcPts val="0"/>
              </a:spcBef>
              <a:buFont typeface="Symbol" panose="05050102010706020507" pitchFamily="18" charset="2"/>
              <a:buChar char=""/>
            </a:pPr>
            <a:r>
              <a:rPr lang="en-US" dirty="0"/>
              <a:t>Highly motivated and Goal oriented</a:t>
            </a:r>
          </a:p>
          <a:p>
            <a:pPr marL="0" lvl="0" indent="0">
              <a:buNone/>
            </a:pPr>
            <a:endParaRPr lang="en-US" dirty="0"/>
          </a:p>
          <a:p>
            <a:pPr marL="0" indent="0">
              <a:buNone/>
            </a:pPr>
            <a:r>
              <a:rPr lang="en-US" u="sng" dirty="0"/>
              <a:t>E-mail your CV to</a:t>
            </a:r>
            <a:r>
              <a:rPr lang="en-US" dirty="0"/>
              <a:t>:  </a:t>
            </a:r>
            <a:r>
              <a:rPr lang="en-US" dirty="0">
                <a:hlinkClick r:id="rId2"/>
              </a:rPr>
              <a:t>XXXXX@metlifeagency.net</a:t>
            </a:r>
            <a:r>
              <a:rPr lang="en-US" dirty="0"/>
              <a:t> to be considered for the selection process or message me</a:t>
            </a:r>
          </a:p>
          <a:p>
            <a:pPr marL="0" indent="0">
              <a:buNone/>
            </a:pPr>
            <a:endParaRPr lang="en-US" dirty="0">
              <a:cs typeface="+mn-cs"/>
            </a:endParaRPr>
          </a:p>
          <a:p>
            <a:pPr marL="0" indent="0">
              <a:buNone/>
            </a:pPr>
            <a:r>
              <a:rPr lang="en-US" dirty="0">
                <a:cs typeface="+mn-cs"/>
              </a:rPr>
              <a:t>#hiring #insurance #sales #teamleader</a:t>
            </a:r>
          </a:p>
          <a:p>
            <a:pPr marL="0" indent="0">
              <a:buNone/>
            </a:pPr>
            <a:endParaRPr lang="en-US" strike="sngStrike" dirty="0"/>
          </a:p>
        </p:txBody>
      </p:sp>
      <p:sp>
        <p:nvSpPr>
          <p:cNvPr id="7" name="Title 6"/>
          <p:cNvSpPr>
            <a:spLocks noGrp="1"/>
          </p:cNvSpPr>
          <p:nvPr>
            <p:ph type="title"/>
          </p:nvPr>
        </p:nvSpPr>
        <p:spPr/>
        <p:txBody>
          <a:bodyPr>
            <a:normAutofit/>
          </a:bodyPr>
          <a:lstStyle/>
          <a:p>
            <a:r>
              <a:rPr lang="en-US" dirty="0"/>
              <a:t>Post 5 </a:t>
            </a:r>
            <a:r>
              <a:rPr lang="en-US" dirty="0">
                <a:highlight>
                  <a:srgbClr val="FFFF00"/>
                </a:highlight>
              </a:rPr>
              <a:t>(PAL)</a:t>
            </a:r>
            <a:endParaRPr lang="en-US" dirty="0"/>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94479"/>
            <a:ext cx="4517571"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algn="l" fontAlgn="base"/>
            <a:endParaRPr lang="en-US" sz="1400" dirty="0">
              <a:solidFill>
                <a:schemeClr val="tx1">
                  <a:lumMod val="65000"/>
                  <a:lumOff val="35000"/>
                </a:schemeClr>
              </a:solidFill>
              <a:latin typeface="Gotham-Book" panose="02000603040000020004" pitchFamily="2" charset="0"/>
            </a:endParaRPr>
          </a:p>
          <a:p>
            <a:pPr algn="l" fontAlgn="base"/>
            <a:r>
              <a:rPr lang="en-US" sz="1400" dirty="0">
                <a:solidFill>
                  <a:schemeClr val="tx1">
                    <a:lumMod val="65000"/>
                    <a:lumOff val="35000"/>
                  </a:schemeClr>
                </a:solidFill>
                <a:latin typeface="Gotham-Book" panose="02000603040000020004" pitchFamily="2" charset="0"/>
              </a:rPr>
              <a:t>Passionate about sales leadership and ready for your next challenge? </a:t>
            </a:r>
          </a:p>
          <a:p>
            <a:pPr algn="l" fontAlgn="base"/>
            <a:endParaRPr lang="en-US" sz="1400" dirty="0">
              <a:solidFill>
                <a:schemeClr val="tx1">
                  <a:lumMod val="65000"/>
                  <a:lumOff val="35000"/>
                </a:schemeClr>
              </a:solidFill>
              <a:latin typeface="Gotham-Book" panose="02000603040000020004" pitchFamily="2" charset="0"/>
            </a:endParaRPr>
          </a:p>
          <a:p>
            <a:pPr algn="l" fontAlgn="base"/>
            <a:r>
              <a:rPr lang="en-US" sz="1400" dirty="0">
                <a:solidFill>
                  <a:schemeClr val="tx1">
                    <a:lumMod val="65000"/>
                    <a:lumOff val="35000"/>
                  </a:schemeClr>
                </a:solidFill>
                <a:latin typeface="Gotham-Book" panose="02000603040000020004" pitchFamily="2" charset="0"/>
              </a:rPr>
              <a:t>Join our team as a Sales Team Leader and make a lasting difference</a:t>
            </a:r>
            <a:r>
              <a:rPr lang="en-US" sz="1200" b="0" i="0" dirty="0">
                <a:solidFill>
                  <a:srgbClr val="374151"/>
                </a:solidFill>
                <a:effectLst/>
                <a:latin typeface="Söhne"/>
              </a:rPr>
              <a:t>!</a:t>
            </a:r>
            <a:endParaRPr lang="en-US" sz="1400" dirty="0">
              <a:solidFill>
                <a:schemeClr val="tx1">
                  <a:lumMod val="65000"/>
                  <a:lumOff val="35000"/>
                </a:schemeClr>
              </a:solidFill>
              <a:latin typeface="Gotham-Book" panose="02000603040000020004" pitchFamily="2" charset="0"/>
            </a:endParaRPr>
          </a:p>
        </p:txBody>
      </p:sp>
      <p:pic>
        <p:nvPicPr>
          <p:cNvPr id="3" name="Picture 2" descr="A blue and green briefcase with text&#10;&#10;Description automatically generated">
            <a:extLst>
              <a:ext uri="{FF2B5EF4-FFF2-40B4-BE49-F238E27FC236}">
                <a16:creationId xmlns:a16="http://schemas.microsoft.com/office/drawing/2014/main" id="{73B75205-7821-8CA8-59D8-9E9908BB5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53723"/>
            <a:ext cx="5075719" cy="5080799"/>
          </a:xfrm>
          <a:prstGeom prst="rect">
            <a:avLst/>
          </a:prstGeom>
        </p:spPr>
      </p:pic>
    </p:spTree>
    <p:extLst>
      <p:ext uri="{BB962C8B-B14F-4D97-AF65-F5344CB8AC3E}">
        <p14:creationId xmlns:p14="http://schemas.microsoft.com/office/powerpoint/2010/main" val="347420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cs typeface="+mn-cs"/>
            </a:endParaRPr>
          </a:p>
          <a:p>
            <a:pPr marL="0" indent="0">
              <a:buNone/>
            </a:pPr>
            <a:r>
              <a:rPr lang="en-US" dirty="0">
                <a:cs typeface="+mn-cs"/>
              </a:rPr>
              <a:t>If you've been keeping up with my content and are interested in a career in life insurance, I would love to hear from you. Feel free to reach out with any inquiries you have about pursuing a career in the life insurance industry. Message me with your questions!</a:t>
            </a:r>
          </a:p>
          <a:p>
            <a:pPr marL="0" indent="0">
              <a:buNone/>
            </a:pPr>
            <a:endParaRPr lang="en-US" dirty="0">
              <a:cs typeface="+mn-cs"/>
            </a:endParaRPr>
          </a:p>
          <a:p>
            <a:pPr marL="0" indent="0">
              <a:buNone/>
            </a:pPr>
            <a:endParaRPr lang="en-US" dirty="0">
              <a:cs typeface="+mn-cs"/>
            </a:endParaRPr>
          </a:p>
        </p:txBody>
      </p:sp>
      <p:sp>
        <p:nvSpPr>
          <p:cNvPr id="7" name="Title 6"/>
          <p:cNvSpPr>
            <a:spLocks noGrp="1"/>
          </p:cNvSpPr>
          <p:nvPr>
            <p:ph type="title"/>
          </p:nvPr>
        </p:nvSpPr>
        <p:spPr>
          <a:xfrm>
            <a:off x="609600" y="504655"/>
            <a:ext cx="10972800" cy="477122"/>
          </a:xfrm>
        </p:spPr>
        <p:txBody>
          <a:bodyPr>
            <a:normAutofit/>
          </a:bodyPr>
          <a:lstStyle/>
          <a:p>
            <a:r>
              <a:rPr lang="en-US" dirty="0"/>
              <a:t>Post 6 (followed by a story in slide 8)</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11283"/>
            <a:ext cx="4517571"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Ask your questions!</a:t>
            </a:r>
          </a:p>
        </p:txBody>
      </p:sp>
      <p:pic>
        <p:nvPicPr>
          <p:cNvPr id="3" name="Picture 2" descr="A group of hands pointing at something&#10;&#10;Description automatically generated">
            <a:extLst>
              <a:ext uri="{FF2B5EF4-FFF2-40B4-BE49-F238E27FC236}">
                <a16:creationId xmlns:a16="http://schemas.microsoft.com/office/drawing/2014/main" id="{D9F12C93-B468-1DBA-7530-A950FAFED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314" y="1146538"/>
            <a:ext cx="4837486" cy="4842328"/>
          </a:xfrm>
          <a:prstGeom prst="rect">
            <a:avLst/>
          </a:prstGeom>
        </p:spPr>
      </p:pic>
    </p:spTree>
    <p:extLst>
      <p:ext uri="{BB962C8B-B14F-4D97-AF65-F5344CB8AC3E}">
        <p14:creationId xmlns:p14="http://schemas.microsoft.com/office/powerpoint/2010/main" val="419723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marR="0" indent="0">
              <a:spcBef>
                <a:spcPts val="0"/>
              </a:spcBef>
              <a:spcAft>
                <a:spcPts val="0"/>
              </a:spcAft>
              <a:buNone/>
            </a:pPr>
            <a:r>
              <a:rPr lang="en-US" sz="1800" b="1" i="1" dirty="0">
                <a:effectLst/>
                <a:latin typeface="Calibri" panose="020F0502020204030204" pitchFamily="34" charset="0"/>
                <a:ea typeface="Calibri" panose="020F0502020204030204" pitchFamily="34" charset="0"/>
              </a:rPr>
              <a:t>Here are the steps on how to add the question feature on Facebook or Instagram stories:</a:t>
            </a:r>
          </a:p>
          <a:p>
            <a:pPr marL="0" indent="0">
              <a:buNone/>
            </a:pPr>
            <a:endParaRPr lang="en-US" i="1" dirty="0">
              <a:cs typeface="+mn-cs"/>
            </a:endParaRPr>
          </a:p>
          <a:p>
            <a:pPr marL="342900" marR="0" lvl="0" indent="-342900">
              <a:spcBef>
                <a:spcPts val="0"/>
              </a:spcBef>
              <a:spcAft>
                <a:spcPts val="0"/>
              </a:spcAft>
              <a:buFont typeface="+mj-lt"/>
              <a:buAutoNum type="arabicPeriod"/>
            </a:pPr>
            <a:r>
              <a:rPr lang="en-US" sz="1800" i="1" dirty="0">
                <a:effectLst/>
                <a:latin typeface="Calibri" panose="020F0502020204030204" pitchFamily="34" charset="0"/>
                <a:ea typeface="Times New Roman" panose="02020603050405020304" pitchFamily="18" charset="0"/>
              </a:rPr>
              <a:t>Open the Facebook or Instagram app on your mobile device.</a:t>
            </a:r>
            <a:endParaRPr lang="en-US" sz="1800" i="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i="1" dirty="0">
                <a:effectLst/>
                <a:latin typeface="Calibri" panose="020F0502020204030204" pitchFamily="34" charset="0"/>
                <a:ea typeface="Times New Roman" panose="02020603050405020304" pitchFamily="18" charset="0"/>
              </a:rPr>
              <a:t>Tap on the camera icon in the top-left corner or swipe right from your feed to access the camera.</a:t>
            </a:r>
            <a:endParaRPr lang="en-US" sz="1800" i="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i="1" dirty="0">
                <a:effectLst/>
                <a:latin typeface="Calibri" panose="020F0502020204030204" pitchFamily="34" charset="0"/>
                <a:ea typeface="Times New Roman" panose="02020603050405020304" pitchFamily="18" charset="0"/>
              </a:rPr>
              <a:t>Select the post from your gallery.</a:t>
            </a:r>
            <a:endParaRPr lang="en-US" sz="1800" i="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i="1" dirty="0">
                <a:effectLst/>
                <a:latin typeface="Calibri" panose="020F0502020204030204" pitchFamily="34" charset="0"/>
                <a:ea typeface="Times New Roman" panose="02020603050405020304" pitchFamily="18" charset="0"/>
              </a:rPr>
              <a:t>Once you have the content ready, tap on the sticker icon at the top of the screen. It looks like a square smiley face.</a:t>
            </a:r>
            <a:endParaRPr lang="en-US" sz="1800" i="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i="1" dirty="0">
                <a:effectLst/>
                <a:latin typeface="Calibri" panose="020F0502020204030204" pitchFamily="34" charset="0"/>
                <a:ea typeface="Times New Roman" panose="02020603050405020304" pitchFamily="18" charset="0"/>
              </a:rPr>
              <a:t>Scroll through the sticker options and look for the "Questions" sticker.</a:t>
            </a:r>
            <a:endParaRPr lang="en-US" sz="1800" i="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i="1" dirty="0">
                <a:effectLst/>
                <a:latin typeface="Calibri" panose="020F0502020204030204" pitchFamily="34" charset="0"/>
                <a:ea typeface="Times New Roman" panose="02020603050405020304" pitchFamily="18" charset="0"/>
              </a:rPr>
              <a:t>Tap on the "Questions" sticker to add it to your story.</a:t>
            </a:r>
            <a:endParaRPr lang="en-US" sz="1800" i="1" dirty="0">
              <a:effectLst/>
              <a:latin typeface="Calibri" panose="020F0502020204030204" pitchFamily="34" charset="0"/>
              <a:ea typeface="Calibri" panose="020F0502020204030204" pitchFamily="34" charset="0"/>
            </a:endParaRPr>
          </a:p>
          <a:p>
            <a:pPr marL="0" indent="0">
              <a:buNone/>
            </a:pPr>
            <a:endParaRPr lang="en-US" dirty="0">
              <a:cs typeface="+mn-cs"/>
            </a:endParaRPr>
          </a:p>
        </p:txBody>
      </p:sp>
      <p:sp>
        <p:nvSpPr>
          <p:cNvPr id="7" name="Title 6"/>
          <p:cNvSpPr>
            <a:spLocks noGrp="1"/>
          </p:cNvSpPr>
          <p:nvPr>
            <p:ph type="title"/>
          </p:nvPr>
        </p:nvSpPr>
        <p:spPr>
          <a:xfrm>
            <a:off x="609600" y="504655"/>
            <a:ext cx="10972800" cy="477122"/>
          </a:xfrm>
        </p:spPr>
        <p:txBody>
          <a:bodyPr>
            <a:normAutofit/>
          </a:bodyPr>
          <a:lstStyle/>
          <a:p>
            <a:r>
              <a:rPr lang="en-US" dirty="0">
                <a:highlight>
                  <a:srgbClr val="FF00FF"/>
                </a:highlight>
              </a:rPr>
              <a:t>Facebook Story- Optional</a:t>
            </a:r>
          </a:p>
        </p:txBody>
      </p:sp>
      <p:sp>
        <p:nvSpPr>
          <p:cNvPr id="10" name="Rectangle 9"/>
          <p:cNvSpPr/>
          <p:nvPr/>
        </p:nvSpPr>
        <p:spPr>
          <a:xfrm>
            <a:off x="609600" y="1211283"/>
            <a:ext cx="4517571"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1400" dirty="0">
              <a:solidFill>
                <a:schemeClr val="tx1">
                  <a:lumMod val="65000"/>
                  <a:lumOff val="35000"/>
                </a:schemeClr>
              </a:solidFill>
              <a:latin typeface="Gotham-Book" panose="02000603040000020004" pitchFamily="2" charset="0"/>
            </a:endParaRPr>
          </a:p>
        </p:txBody>
      </p:sp>
      <p:pic>
        <p:nvPicPr>
          <p:cNvPr id="4" name="Picture 3" descr="A group of people raising their hands&#10;&#10;Description automatically generated">
            <a:extLst>
              <a:ext uri="{FF2B5EF4-FFF2-40B4-BE49-F238E27FC236}">
                <a16:creationId xmlns:a16="http://schemas.microsoft.com/office/drawing/2014/main" id="{2C9345B5-F0D0-77EC-16E7-43247EA7DB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9534" y="1321760"/>
            <a:ext cx="2575313" cy="4578334"/>
          </a:xfrm>
          <a:prstGeom prst="rect">
            <a:avLst/>
          </a:prstGeom>
        </p:spPr>
      </p:pic>
    </p:spTree>
    <p:extLst>
      <p:ext uri="{BB962C8B-B14F-4D97-AF65-F5344CB8AC3E}">
        <p14:creationId xmlns:p14="http://schemas.microsoft.com/office/powerpoint/2010/main" val="335204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cs typeface="+mn-cs"/>
            </a:endParaRPr>
          </a:p>
          <a:p>
            <a:pPr marL="0" indent="0" defTabSz="914014">
              <a:buNone/>
            </a:pPr>
            <a:r>
              <a:rPr lang="en-US" dirty="0">
                <a:cs typeface="+mn-cs"/>
              </a:rPr>
              <a:t>Life insurance agents invest their time in a career not a job position. If you notice that you’re good at maintaining the relationships in your life and have an ease to communicate with people, message me and let’s discuss your opportunities in the insurance industry. </a:t>
            </a:r>
          </a:p>
          <a:p>
            <a:pPr marL="0" indent="0" defTabSz="914014">
              <a:buNone/>
            </a:pPr>
            <a:endParaRPr lang="en-US" dirty="0">
              <a:cs typeface="+mn-cs"/>
            </a:endParaRPr>
          </a:p>
          <a:p>
            <a:pPr marL="0" indent="0" defTabSz="914014">
              <a:buNone/>
            </a:pPr>
            <a:r>
              <a:rPr lang="en-US">
                <a:cs typeface="+mn-cs"/>
              </a:rPr>
              <a:t>#lifeinsurance #protection #sales #hiring</a:t>
            </a:r>
            <a:endParaRPr lang="en-US" dirty="0">
              <a:cs typeface="+mn-cs"/>
            </a:endParaRPr>
          </a:p>
        </p:txBody>
      </p:sp>
      <p:sp>
        <p:nvSpPr>
          <p:cNvPr id="7" name="Title 6"/>
          <p:cNvSpPr>
            <a:spLocks noGrp="1"/>
          </p:cNvSpPr>
          <p:nvPr>
            <p:ph type="title"/>
          </p:nvPr>
        </p:nvSpPr>
        <p:spPr/>
        <p:txBody>
          <a:bodyPr>
            <a:normAutofit/>
          </a:bodyPr>
          <a:lstStyle/>
          <a:p>
            <a:r>
              <a:rPr lang="en-US" dirty="0"/>
              <a:t>Post 7 okay  </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11283"/>
            <a:ext cx="4517571"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Become a Life Insurance Agent and Make a Lasting Impact</a:t>
            </a:r>
          </a:p>
        </p:txBody>
      </p:sp>
      <p:pic>
        <p:nvPicPr>
          <p:cNvPr id="3" name="Picture 2" descr="A person in a suit holding a clipboard&#10;&#10;Description automatically generated">
            <a:extLst>
              <a:ext uri="{FF2B5EF4-FFF2-40B4-BE49-F238E27FC236}">
                <a16:creationId xmlns:a16="http://schemas.microsoft.com/office/drawing/2014/main" id="{C125B44A-0EBD-762E-AA9D-C42EF018E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81777"/>
            <a:ext cx="5181410" cy="5186596"/>
          </a:xfrm>
          <a:prstGeom prst="rect">
            <a:avLst/>
          </a:prstGeom>
        </p:spPr>
      </p:pic>
    </p:spTree>
    <p:extLst>
      <p:ext uri="{BB962C8B-B14F-4D97-AF65-F5344CB8AC3E}">
        <p14:creationId xmlns:p14="http://schemas.microsoft.com/office/powerpoint/2010/main" val="2947147662"/>
      </p:ext>
    </p:extLst>
  </p:cSld>
  <p:clrMapOvr>
    <a:masterClrMapping/>
  </p:clrMapOvr>
</p:sld>
</file>

<file path=ppt/theme/theme1.xml><?xml version="1.0" encoding="utf-8"?>
<a:theme xmlns:a="http://schemas.openxmlformats.org/drawingml/2006/main" name="Custom Design">
  <a:themeElements>
    <a:clrScheme name="BornInteractive">
      <a:dk1>
        <a:sysClr val="windowText" lastClr="000000"/>
      </a:dk1>
      <a:lt1>
        <a:sysClr val="window" lastClr="FFFFFF"/>
      </a:lt1>
      <a:dk2>
        <a:srgbClr val="1F497D"/>
      </a:dk2>
      <a:lt2>
        <a:srgbClr val="EEECE1"/>
      </a:lt2>
      <a:accent1>
        <a:srgbClr val="0097D9"/>
      </a:accent1>
      <a:accent2>
        <a:srgbClr val="D9025F"/>
      </a:accent2>
      <a:accent3>
        <a:srgbClr val="7DB927"/>
      </a:accent3>
      <a:accent4>
        <a:srgbClr val="9E9B9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3AAAE1C7A0A246A41C8217AA12718C" ma:contentTypeVersion="14" ma:contentTypeDescription="Create a new document." ma:contentTypeScope="" ma:versionID="679b0aff062d0c95e113cde187cb7dd4">
  <xsd:schema xmlns:xsd="http://www.w3.org/2001/XMLSchema" xmlns:xs="http://www.w3.org/2001/XMLSchema" xmlns:p="http://schemas.microsoft.com/office/2006/metadata/properties" xmlns:ns3="d2bcc9ad-2da9-498f-b259-60e38aaf56ef" xmlns:ns4="09026289-c3f6-42aa-bd36-6c35e92603cf" targetNamespace="http://schemas.microsoft.com/office/2006/metadata/properties" ma:root="true" ma:fieldsID="9d9b9c197fff3665b952aae3b6e970f9" ns3:_="" ns4:_="">
    <xsd:import namespace="d2bcc9ad-2da9-498f-b259-60e38aaf56ef"/>
    <xsd:import namespace="09026289-c3f6-42aa-bd36-6c35e92603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cc9ad-2da9-498f-b259-60e38aaf56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026289-c3f6-42aa-bd36-6c35e92603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D0B9F7-1882-4834-80FC-2D4631266B51}">
  <ds:schemaRefs>
    <ds:schemaRef ds:uri="http://schemas.microsoft.com/sharepoint/v3/contenttype/forms"/>
  </ds:schemaRefs>
</ds:datastoreItem>
</file>

<file path=customXml/itemProps2.xml><?xml version="1.0" encoding="utf-8"?>
<ds:datastoreItem xmlns:ds="http://schemas.openxmlformats.org/officeDocument/2006/customXml" ds:itemID="{F3CC5ADB-7FB0-46BD-9725-69EE204CB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cc9ad-2da9-498f-b259-60e38aaf56ef"/>
    <ds:schemaRef ds:uri="09026289-c3f6-42aa-bd36-6c35e9260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CEF120-4566-4D25-98D9-65474E42EA3D}">
  <ds:schemaRefs>
    <ds:schemaRef ds:uri="http://purl.org/dc/terms/"/>
    <ds:schemaRef ds:uri="09026289-c3f6-42aa-bd36-6c35e92603cf"/>
    <ds:schemaRef ds:uri="http://purl.org/dc/elements/1.1/"/>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d2bcc9ad-2da9-498f-b259-60e38aaf56e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8114</TotalTime>
  <Words>841</Words>
  <Application>Microsoft Office PowerPoint</Application>
  <PresentationFormat>Widescreen</PresentationFormat>
  <Paragraphs>125</Paragraphs>
  <Slides>10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Calibri</vt:lpstr>
      <vt:lpstr>Gotham Bold</vt:lpstr>
      <vt:lpstr>Gotham-Bold</vt:lpstr>
      <vt:lpstr>Gotham-Book</vt:lpstr>
      <vt:lpstr>Gotham-Light</vt:lpstr>
      <vt:lpstr>Gotham-MediumItalic</vt:lpstr>
      <vt:lpstr>Museo 300</vt:lpstr>
      <vt:lpstr>Söhne</vt:lpstr>
      <vt:lpstr>Symbol</vt:lpstr>
      <vt:lpstr>Custom Design</vt:lpstr>
      <vt:lpstr>MetLife Calendar AL/UM </vt:lpstr>
      <vt:lpstr>Post 1</vt:lpstr>
      <vt:lpstr>Post 2 - (PAL)</vt:lpstr>
      <vt:lpstr>Post 3</vt:lpstr>
      <vt:lpstr>Post 4 – August</vt:lpstr>
      <vt:lpstr>Post 5 (PAL)</vt:lpstr>
      <vt:lpstr>Post 6 (followed by a story in slide 8)</vt:lpstr>
      <vt:lpstr>Facebook Story- Optional</vt:lpstr>
      <vt:lpstr>Post 7 okay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KEY COMPONENT IN YOUR DIGITAL TRANSFORMATION JOURNEY</dc:title>
  <dc:creator>Haytham A. Sawma</dc:creator>
  <cp:lastModifiedBy>Beckdash, Hiba</cp:lastModifiedBy>
  <cp:revision>299</cp:revision>
  <dcterms:created xsi:type="dcterms:W3CDTF">2021-01-15T13:11:26Z</dcterms:created>
  <dcterms:modified xsi:type="dcterms:W3CDTF">2023-07-06T12:03:50Z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0x010100F23AAAE1C7A0A246A41C8217AA12718C</vt:lpwstr>
  </property>
</Properties>
</file>