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3"/>
  </p:notesMasterIdLst>
  <p:sldIdLst>
    <p:sldId id="3069" r:id="rId5"/>
    <p:sldId id="3075" r:id="rId6"/>
    <p:sldId id="3073" r:id="rId7"/>
    <p:sldId id="3071" r:id="rId8"/>
    <p:sldId id="3083" r:id="rId9"/>
    <p:sldId id="3072" r:id="rId10"/>
    <p:sldId id="3076" r:id="rId11"/>
    <p:sldId id="2323" r:id="rId12"/>
  </p:sldIdLst>
  <p:sldSz cx="12192000" cy="6858000"/>
  <p:notesSz cx="6858000" cy="9144000"/>
  <p:defaultTextStyle>
    <a:defPPr>
      <a:defRPr lang="en-US"/>
    </a:defPPr>
    <a:lvl1pPr marL="0" algn="l" defTabSz="914014" rtl="0" eaLnBrk="1" latinLnBrk="0" hangingPunct="1">
      <a:defRPr sz="1900" kern="1200">
        <a:solidFill>
          <a:schemeClr val="tx1"/>
        </a:solidFill>
        <a:latin typeface="+mn-lt"/>
        <a:ea typeface="+mn-ea"/>
        <a:cs typeface="+mn-cs"/>
      </a:defRPr>
    </a:lvl1pPr>
    <a:lvl2pPr marL="456999" algn="l" defTabSz="914014" rtl="0" eaLnBrk="1" latinLnBrk="0" hangingPunct="1">
      <a:defRPr sz="1900" kern="1200">
        <a:solidFill>
          <a:schemeClr val="tx1"/>
        </a:solidFill>
        <a:latin typeface="+mn-lt"/>
        <a:ea typeface="+mn-ea"/>
        <a:cs typeface="+mn-cs"/>
      </a:defRPr>
    </a:lvl2pPr>
    <a:lvl3pPr marL="914014" algn="l" defTabSz="914014" rtl="0" eaLnBrk="1" latinLnBrk="0" hangingPunct="1">
      <a:defRPr sz="1900" kern="1200">
        <a:solidFill>
          <a:schemeClr val="tx1"/>
        </a:solidFill>
        <a:latin typeface="+mn-lt"/>
        <a:ea typeface="+mn-ea"/>
        <a:cs typeface="+mn-cs"/>
      </a:defRPr>
    </a:lvl3pPr>
    <a:lvl4pPr marL="1371022" algn="l" defTabSz="914014" rtl="0" eaLnBrk="1" latinLnBrk="0" hangingPunct="1">
      <a:defRPr sz="1900" kern="1200">
        <a:solidFill>
          <a:schemeClr val="tx1"/>
        </a:solidFill>
        <a:latin typeface="+mn-lt"/>
        <a:ea typeface="+mn-ea"/>
        <a:cs typeface="+mn-cs"/>
      </a:defRPr>
    </a:lvl4pPr>
    <a:lvl5pPr marL="1828029" algn="l" defTabSz="914014" rtl="0" eaLnBrk="1" latinLnBrk="0" hangingPunct="1">
      <a:defRPr sz="1900" kern="1200">
        <a:solidFill>
          <a:schemeClr val="tx1"/>
        </a:solidFill>
        <a:latin typeface="+mn-lt"/>
        <a:ea typeface="+mn-ea"/>
        <a:cs typeface="+mn-cs"/>
      </a:defRPr>
    </a:lvl5pPr>
    <a:lvl6pPr marL="2285046" algn="l" defTabSz="914014" rtl="0" eaLnBrk="1" latinLnBrk="0" hangingPunct="1">
      <a:defRPr sz="1900" kern="1200">
        <a:solidFill>
          <a:schemeClr val="tx1"/>
        </a:solidFill>
        <a:latin typeface="+mn-lt"/>
        <a:ea typeface="+mn-ea"/>
        <a:cs typeface="+mn-cs"/>
      </a:defRPr>
    </a:lvl6pPr>
    <a:lvl7pPr marL="2742042" algn="l" defTabSz="914014" rtl="0" eaLnBrk="1" latinLnBrk="0" hangingPunct="1">
      <a:defRPr sz="1900" kern="1200">
        <a:solidFill>
          <a:schemeClr val="tx1"/>
        </a:solidFill>
        <a:latin typeface="+mn-lt"/>
        <a:ea typeface="+mn-ea"/>
        <a:cs typeface="+mn-cs"/>
      </a:defRPr>
    </a:lvl7pPr>
    <a:lvl8pPr marL="3199040" algn="l" defTabSz="914014" rtl="0" eaLnBrk="1" latinLnBrk="0" hangingPunct="1">
      <a:defRPr sz="1900" kern="1200">
        <a:solidFill>
          <a:schemeClr val="tx1"/>
        </a:solidFill>
        <a:latin typeface="+mn-lt"/>
        <a:ea typeface="+mn-ea"/>
        <a:cs typeface="+mn-cs"/>
      </a:defRPr>
    </a:lvl8pPr>
    <a:lvl9pPr marL="3656039" algn="l" defTabSz="914014"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4" userDrawn="1">
          <p15:clr>
            <a:srgbClr val="A4A3A4"/>
          </p15:clr>
        </p15:guide>
        <p15:guide id="3" orient="horz" pos="1820" userDrawn="1">
          <p15:clr>
            <a:srgbClr val="A4A3A4"/>
          </p15:clr>
        </p15:guide>
        <p15:guide id="4" pos="1992" userDrawn="1">
          <p15:clr>
            <a:srgbClr val="A4A3A4"/>
          </p15:clr>
        </p15:guide>
        <p15:guide id="5" orient="horz" pos="1956" userDrawn="1">
          <p15:clr>
            <a:srgbClr val="A4A3A4"/>
          </p15:clr>
        </p15:guide>
        <p15:guide id="6" pos="440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1E2B"/>
    <a:srgbClr val="008BA4"/>
    <a:srgbClr val="E0DBD6"/>
    <a:srgbClr val="007BB6"/>
    <a:srgbClr val="4267B2"/>
    <a:srgbClr val="CFC8C2"/>
    <a:srgbClr val="CD262E"/>
    <a:srgbClr val="EC0002"/>
    <a:srgbClr val="646A6E"/>
    <a:srgbClr val="BFBF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236" autoAdjust="0"/>
    <p:restoredTop sz="94667" autoAdjust="0"/>
  </p:normalViewPr>
  <p:slideViewPr>
    <p:cSldViewPr snapToGrid="0" showGuides="1">
      <p:cViewPr varScale="1">
        <p:scale>
          <a:sx n="108" d="100"/>
          <a:sy n="108" d="100"/>
        </p:scale>
        <p:origin x="354" y="102"/>
      </p:cViewPr>
      <p:guideLst>
        <p:guide orient="horz" pos="2160"/>
        <p:guide pos="3864"/>
        <p:guide orient="horz" pos="1820"/>
        <p:guide pos="1992"/>
        <p:guide orient="horz" pos="1956"/>
        <p:guide pos="440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95B7CA-7D77-47D5-A81D-3604010C50C2}" type="datetimeFigureOut">
              <a:rPr lang="en-US" smtClean="0"/>
              <a:t>7/7/2022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7360C8-3A5C-4FB0-9B56-DD95E6844E00}" type="slidenum">
              <a:rPr lang="en-US" smtClean="0"/>
              <a:t>‹#›</a:t>
            </a:fld>
            <a:endParaRPr lang="en-US"/>
          </a:p>
        </p:txBody>
      </p:sp>
    </p:spTree>
    <p:extLst>
      <p:ext uri="{BB962C8B-B14F-4D97-AF65-F5344CB8AC3E}">
        <p14:creationId xmlns:p14="http://schemas.microsoft.com/office/powerpoint/2010/main" val="1299991304"/>
      </p:ext>
    </p:extLst>
  </p:cSld>
  <p:clrMap bg1="lt1" tx1="dk1" bg2="lt2" tx2="dk2" accent1="accent1" accent2="accent2" accent3="accent3" accent4="accent4" accent5="accent5" accent6="accent6" hlink="hlink" folHlink="folHlink"/>
  <p:notesStyle>
    <a:lvl1pPr marL="0" algn="l" defTabSz="914014" rtl="0" eaLnBrk="1" latinLnBrk="0" hangingPunct="1">
      <a:defRPr sz="1200" kern="1200">
        <a:solidFill>
          <a:schemeClr val="tx1"/>
        </a:solidFill>
        <a:latin typeface="+mn-lt"/>
        <a:ea typeface="+mn-ea"/>
        <a:cs typeface="+mn-cs"/>
      </a:defRPr>
    </a:lvl1pPr>
    <a:lvl2pPr marL="456999" algn="l" defTabSz="914014" rtl="0" eaLnBrk="1" latinLnBrk="0" hangingPunct="1">
      <a:defRPr sz="1200" kern="1200">
        <a:solidFill>
          <a:schemeClr val="tx1"/>
        </a:solidFill>
        <a:latin typeface="+mn-lt"/>
        <a:ea typeface="+mn-ea"/>
        <a:cs typeface="+mn-cs"/>
      </a:defRPr>
    </a:lvl2pPr>
    <a:lvl3pPr marL="914014" algn="l" defTabSz="914014" rtl="0" eaLnBrk="1" latinLnBrk="0" hangingPunct="1">
      <a:defRPr sz="1200" kern="1200">
        <a:solidFill>
          <a:schemeClr val="tx1"/>
        </a:solidFill>
        <a:latin typeface="+mn-lt"/>
        <a:ea typeface="+mn-ea"/>
        <a:cs typeface="+mn-cs"/>
      </a:defRPr>
    </a:lvl3pPr>
    <a:lvl4pPr marL="1371022" algn="l" defTabSz="914014" rtl="0" eaLnBrk="1" latinLnBrk="0" hangingPunct="1">
      <a:defRPr sz="1200" kern="1200">
        <a:solidFill>
          <a:schemeClr val="tx1"/>
        </a:solidFill>
        <a:latin typeface="+mn-lt"/>
        <a:ea typeface="+mn-ea"/>
        <a:cs typeface="+mn-cs"/>
      </a:defRPr>
    </a:lvl4pPr>
    <a:lvl5pPr marL="1828029" algn="l" defTabSz="914014" rtl="0" eaLnBrk="1" latinLnBrk="0" hangingPunct="1">
      <a:defRPr sz="1200" kern="1200">
        <a:solidFill>
          <a:schemeClr val="tx1"/>
        </a:solidFill>
        <a:latin typeface="+mn-lt"/>
        <a:ea typeface="+mn-ea"/>
        <a:cs typeface="+mn-cs"/>
      </a:defRPr>
    </a:lvl5pPr>
    <a:lvl6pPr marL="2285046" algn="l" defTabSz="914014" rtl="0" eaLnBrk="1" latinLnBrk="0" hangingPunct="1">
      <a:defRPr sz="1200" kern="1200">
        <a:solidFill>
          <a:schemeClr val="tx1"/>
        </a:solidFill>
        <a:latin typeface="+mn-lt"/>
        <a:ea typeface="+mn-ea"/>
        <a:cs typeface="+mn-cs"/>
      </a:defRPr>
    </a:lvl6pPr>
    <a:lvl7pPr marL="2742042" algn="l" defTabSz="914014" rtl="0" eaLnBrk="1" latinLnBrk="0" hangingPunct="1">
      <a:defRPr sz="1200" kern="1200">
        <a:solidFill>
          <a:schemeClr val="tx1"/>
        </a:solidFill>
        <a:latin typeface="+mn-lt"/>
        <a:ea typeface="+mn-ea"/>
        <a:cs typeface="+mn-cs"/>
      </a:defRPr>
    </a:lvl7pPr>
    <a:lvl8pPr marL="3199040" algn="l" defTabSz="914014" rtl="0" eaLnBrk="1" latinLnBrk="0" hangingPunct="1">
      <a:defRPr sz="1200" kern="1200">
        <a:solidFill>
          <a:schemeClr val="tx1"/>
        </a:solidFill>
        <a:latin typeface="+mn-lt"/>
        <a:ea typeface="+mn-ea"/>
        <a:cs typeface="+mn-cs"/>
      </a:defRPr>
    </a:lvl8pPr>
    <a:lvl9pPr marL="3656039" algn="l" defTabSz="91401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7360C8-3A5C-4FB0-9B56-DD95E6844E00}" type="slidenum">
              <a:rPr lang="en-US" smtClean="0"/>
              <a:t>8</a:t>
            </a:fld>
            <a:endParaRPr lang="en-US"/>
          </a:p>
        </p:txBody>
      </p:sp>
    </p:spTree>
    <p:extLst>
      <p:ext uri="{BB962C8B-B14F-4D97-AF65-F5344CB8AC3E}">
        <p14:creationId xmlns:p14="http://schemas.microsoft.com/office/powerpoint/2010/main" val="541763100"/>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8_Title Slide">
    <p:bg>
      <p:bgPr>
        <a:solidFill>
          <a:schemeClr val="tx1">
            <a:lumMod val="85000"/>
            <a:lumOff val="15000"/>
          </a:schemeClr>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B2744C4-2E45-45D7-8961-73E824EEB55A}"/>
              </a:ext>
            </a:extLst>
          </p:cNvPr>
          <p:cNvPicPr>
            <a:picLocks noChangeAspect="1"/>
          </p:cNvPicPr>
          <p:nvPr userDrawn="1"/>
        </p:nvPicPr>
        <p:blipFill>
          <a:blip r:embed="rId2">
            <a:alphaModFix amt="40000"/>
            <a:extLst>
              <a:ext uri="{BEBA8EAE-BF5A-486C-A8C5-ECC9F3942E4B}">
                <a14:imgProps xmlns:a14="http://schemas.microsoft.com/office/drawing/2010/main">
                  <a14:imgLayer r:embed="rId3">
                    <a14:imgEffect>
                      <a14:saturation sat="102000"/>
                    </a14:imgEffect>
                    <a14:imgEffect>
                      <a14:brightnessContrast contrast="-18000"/>
                    </a14:imgEffect>
                  </a14:imgLayer>
                </a14:imgProps>
              </a:ext>
              <a:ext uri="{28A0092B-C50C-407E-A947-70E740481C1C}">
                <a14:useLocalDpi xmlns:a14="http://schemas.microsoft.com/office/drawing/2010/main"/>
              </a:ext>
            </a:extLst>
          </a:blip>
          <a:stretch>
            <a:fillRect/>
          </a:stretch>
        </p:blipFill>
        <p:spPr>
          <a:xfrm>
            <a:off x="0" y="11673"/>
            <a:ext cx="12192000" cy="6858000"/>
          </a:xfrm>
          <a:prstGeom prst="rect">
            <a:avLst/>
          </a:prstGeom>
        </p:spPr>
      </p:pic>
      <p:sp>
        <p:nvSpPr>
          <p:cNvPr id="9" name="Title 1"/>
          <p:cNvSpPr>
            <a:spLocks noGrp="1"/>
          </p:cNvSpPr>
          <p:nvPr>
            <p:ph type="ctrTitle"/>
          </p:nvPr>
        </p:nvSpPr>
        <p:spPr>
          <a:xfrm>
            <a:off x="918302" y="3683121"/>
            <a:ext cx="8174898" cy="1395773"/>
          </a:xfrm>
          <a:noFill/>
          <a:effectLst/>
        </p:spPr>
        <p:txBody>
          <a:bodyPr lIns="0" tIns="0" rIns="0" bIns="0" anchor="b" anchorCtr="0">
            <a:normAutofit/>
          </a:bodyPr>
          <a:lstStyle>
            <a:lvl1pPr>
              <a:lnSpc>
                <a:spcPts val="4500"/>
              </a:lnSpc>
              <a:defRPr sz="4500" b="0" i="0">
                <a:solidFill>
                  <a:schemeClr val="bg1"/>
                </a:solidFill>
                <a:effectLst/>
                <a:latin typeface="Gotham-Book" charset="0"/>
                <a:ea typeface="Gotham-Book" charset="0"/>
                <a:cs typeface="Gotham-Book" charset="0"/>
              </a:defRPr>
            </a:lvl1pPr>
          </a:lstStyle>
          <a:p>
            <a:endParaRPr lang="en-US"/>
          </a:p>
        </p:txBody>
      </p:sp>
      <p:sp>
        <p:nvSpPr>
          <p:cNvPr id="11" name="Subtitle 2"/>
          <p:cNvSpPr>
            <a:spLocks noGrp="1"/>
          </p:cNvSpPr>
          <p:nvPr>
            <p:ph type="subTitle" idx="1" hasCustomPrompt="1"/>
          </p:nvPr>
        </p:nvSpPr>
        <p:spPr>
          <a:xfrm>
            <a:off x="912262" y="3440673"/>
            <a:ext cx="4617318" cy="242448"/>
          </a:xfrm>
          <a:noFill/>
          <a:effectLst/>
        </p:spPr>
        <p:txBody>
          <a:bodyPr lIns="0" tIns="0" rIns="0" bIns="0">
            <a:normAutofit/>
          </a:bodyPr>
          <a:lstStyle>
            <a:lvl1pPr marL="0" indent="0" algn="l">
              <a:buNone/>
              <a:defRPr sz="1400" b="0">
                <a:solidFill>
                  <a:schemeClr val="bg1"/>
                </a:solidFill>
                <a:effectLst/>
                <a:latin typeface="Gotham-MediumItalic" charset="0"/>
                <a:ea typeface="Gotham-MediumItalic" charset="0"/>
                <a:cs typeface="Gotham-MediumItalic" charset="0"/>
              </a:defRPr>
            </a:lvl1pPr>
            <a:lvl2pPr marL="609315" indent="0" algn="ctr">
              <a:buNone/>
              <a:defRPr>
                <a:solidFill>
                  <a:schemeClr val="tx1">
                    <a:tint val="75000"/>
                  </a:schemeClr>
                </a:solidFill>
              </a:defRPr>
            </a:lvl2pPr>
            <a:lvl3pPr marL="1218660" indent="0" algn="ctr">
              <a:buNone/>
              <a:defRPr>
                <a:solidFill>
                  <a:schemeClr val="tx1">
                    <a:tint val="75000"/>
                  </a:schemeClr>
                </a:solidFill>
              </a:defRPr>
            </a:lvl3pPr>
            <a:lvl4pPr marL="1827984" indent="0" algn="ctr">
              <a:buNone/>
              <a:defRPr>
                <a:solidFill>
                  <a:schemeClr val="tx1">
                    <a:tint val="75000"/>
                  </a:schemeClr>
                </a:solidFill>
              </a:defRPr>
            </a:lvl4pPr>
            <a:lvl5pPr marL="2437318" indent="0" algn="ctr">
              <a:buNone/>
              <a:defRPr>
                <a:solidFill>
                  <a:schemeClr val="tx1">
                    <a:tint val="75000"/>
                  </a:schemeClr>
                </a:solidFill>
              </a:defRPr>
            </a:lvl5pPr>
            <a:lvl6pPr marL="3046632" indent="0" algn="ctr">
              <a:buNone/>
              <a:defRPr>
                <a:solidFill>
                  <a:schemeClr val="tx1">
                    <a:tint val="75000"/>
                  </a:schemeClr>
                </a:solidFill>
              </a:defRPr>
            </a:lvl6pPr>
            <a:lvl7pPr marL="3655947" indent="0" algn="ctr">
              <a:buNone/>
              <a:defRPr>
                <a:solidFill>
                  <a:schemeClr val="tx1">
                    <a:tint val="75000"/>
                  </a:schemeClr>
                </a:solidFill>
              </a:defRPr>
            </a:lvl7pPr>
            <a:lvl8pPr marL="4265280" indent="0" algn="ctr">
              <a:buNone/>
              <a:defRPr>
                <a:solidFill>
                  <a:schemeClr val="tx1">
                    <a:tint val="75000"/>
                  </a:schemeClr>
                </a:solidFill>
              </a:defRPr>
            </a:lvl8pPr>
            <a:lvl9pPr marL="4874605" indent="0" algn="ctr">
              <a:buNone/>
              <a:defRPr>
                <a:solidFill>
                  <a:schemeClr val="tx1">
                    <a:tint val="75000"/>
                  </a:schemeClr>
                </a:solidFill>
              </a:defRPr>
            </a:lvl9pPr>
          </a:lstStyle>
          <a:p>
            <a:r>
              <a:rPr lang="en-US"/>
              <a:t>Click to add date</a:t>
            </a:r>
          </a:p>
        </p:txBody>
      </p:sp>
      <p:sp>
        <p:nvSpPr>
          <p:cNvPr id="23" name="Text Placeholder 22"/>
          <p:cNvSpPr>
            <a:spLocks noGrp="1"/>
          </p:cNvSpPr>
          <p:nvPr>
            <p:ph type="body" sz="quarter" idx="11" hasCustomPrompt="1"/>
          </p:nvPr>
        </p:nvSpPr>
        <p:spPr>
          <a:xfrm>
            <a:off x="902102" y="5495392"/>
            <a:ext cx="4613275" cy="526986"/>
          </a:xfrm>
          <a:noFill/>
          <a:effectLst/>
        </p:spPr>
        <p:txBody>
          <a:bodyPr lIns="0" tIns="0" rIns="0" bIns="0"/>
          <a:lstStyle>
            <a:lvl1pPr marL="0" indent="0">
              <a:buNone/>
              <a:defRPr sz="1400">
                <a:solidFill>
                  <a:schemeClr val="bg1"/>
                </a:solidFill>
                <a:effectLst/>
              </a:defRPr>
            </a:lvl1pPr>
          </a:lstStyle>
          <a:p>
            <a:pPr lvl="0"/>
            <a:r>
              <a:rPr lang="en-US"/>
              <a:t>Click here to add subtitle</a:t>
            </a:r>
          </a:p>
        </p:txBody>
      </p:sp>
      <p:sp>
        <p:nvSpPr>
          <p:cNvPr id="26" name="Rectangle 25"/>
          <p:cNvSpPr/>
          <p:nvPr userDrawn="1"/>
        </p:nvSpPr>
        <p:spPr>
          <a:xfrm>
            <a:off x="917305" y="5078894"/>
            <a:ext cx="2390182" cy="169411"/>
          </a:xfrm>
          <a:prstGeom prst="rect">
            <a:avLst/>
          </a:prstGeom>
          <a:solidFill>
            <a:srgbClr val="00A9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902102" y="6482287"/>
            <a:ext cx="2405384" cy="107722"/>
          </a:xfrm>
          <a:prstGeom prst="rect">
            <a:avLst/>
          </a:prstGeom>
          <a:noFill/>
        </p:spPr>
        <p:txBody>
          <a:bodyPr wrap="square" lIns="0" tIns="0" rIns="0" bIns="0">
            <a:spAutoFit/>
          </a:bodyPr>
          <a:lstStyle/>
          <a:p>
            <a:pPr defTabSz="609315"/>
            <a:r>
              <a:rPr lang="en-US" sz="700">
                <a:solidFill>
                  <a:schemeClr val="bg1"/>
                </a:solidFill>
                <a:latin typeface="Gotham-Light"/>
                <a:cs typeface="Museo 300"/>
              </a:rPr>
              <a:t>© Born Interactive, Proprietary and Confidential</a:t>
            </a:r>
          </a:p>
        </p:txBody>
      </p:sp>
      <p:pic>
        <p:nvPicPr>
          <p:cNvPr id="19" name="Picture 18"/>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914400" y="772745"/>
            <a:ext cx="4615180" cy="380462"/>
          </a:xfrm>
          <a:prstGeom prst="rect">
            <a:avLst/>
          </a:prstGeom>
        </p:spPr>
      </p:pic>
    </p:spTree>
    <p:extLst>
      <p:ext uri="{BB962C8B-B14F-4D97-AF65-F5344CB8AC3E}">
        <p14:creationId xmlns:p14="http://schemas.microsoft.com/office/powerpoint/2010/main" val="32208518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384" userDrawn="1">
          <p15:clr>
            <a:srgbClr val="FBAE40"/>
          </p15:clr>
        </p15:guide>
        <p15:guide id="4" pos="7296" userDrawn="1">
          <p15:clr>
            <a:srgbClr val="FBAE40"/>
          </p15:clr>
        </p15:guide>
        <p15:guide id="5" orient="horz" pos="312" userDrawn="1">
          <p15:clr>
            <a:srgbClr val="FBAE40"/>
          </p15:clr>
        </p15:guide>
        <p15:guide id="6" orient="horz" pos="4152" userDrawn="1">
          <p15:clr>
            <a:srgbClr val="FBAE40"/>
          </p15:clr>
        </p15:guide>
        <p15:guide id="7" pos="576" userDrawn="1">
          <p15:clr>
            <a:srgbClr val="FBAE40"/>
          </p15:clr>
        </p15:guide>
        <p15:guide id="8" orient="horz" pos="480" userDrawn="1">
          <p15:clr>
            <a:srgbClr val="FBAE40"/>
          </p15:clr>
        </p15:guide>
        <p15:guide id="9" orient="horz" pos="396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7_Title Slide">
    <p:bg>
      <p:bgPr>
        <a:solidFill>
          <a:schemeClr val="bg1"/>
        </a:solidFill>
        <a:effectLst/>
      </p:bgPr>
    </p:bg>
    <p:spTree>
      <p:nvGrpSpPr>
        <p:cNvPr id="1" name=""/>
        <p:cNvGrpSpPr/>
        <p:nvPr/>
      </p:nvGrpSpPr>
      <p:grpSpPr>
        <a:xfrm>
          <a:off x="0" y="0"/>
          <a:ext cx="0" cy="0"/>
          <a:chOff x="0" y="0"/>
          <a:chExt cx="0" cy="0"/>
        </a:xfrm>
      </p:grpSpPr>
      <p:sp>
        <p:nvSpPr>
          <p:cNvPr id="10" name="Rectangle 9"/>
          <p:cNvSpPr/>
          <p:nvPr userDrawn="1"/>
        </p:nvSpPr>
        <p:spPr>
          <a:xfrm>
            <a:off x="9486900" y="6504854"/>
            <a:ext cx="2405384" cy="107722"/>
          </a:xfrm>
          <a:prstGeom prst="rect">
            <a:avLst/>
          </a:prstGeom>
          <a:noFill/>
        </p:spPr>
        <p:txBody>
          <a:bodyPr wrap="square" lIns="0" tIns="0" rIns="0" bIns="0">
            <a:spAutoFit/>
          </a:bodyPr>
          <a:lstStyle/>
          <a:p>
            <a:pPr defTabSz="609315"/>
            <a:r>
              <a:rPr lang="en-US" sz="700">
                <a:solidFill>
                  <a:srgbClr val="313739"/>
                </a:solidFill>
                <a:latin typeface="Gotham-Light"/>
                <a:cs typeface="Museo 300"/>
              </a:rPr>
              <a:t>© Born Interactive, Proprietary and Confidential</a:t>
            </a:r>
          </a:p>
        </p:txBody>
      </p:sp>
      <p:sp>
        <p:nvSpPr>
          <p:cNvPr id="16" name="Title 1"/>
          <p:cNvSpPr>
            <a:spLocks noGrp="1"/>
          </p:cNvSpPr>
          <p:nvPr>
            <p:ph type="title"/>
          </p:nvPr>
        </p:nvSpPr>
        <p:spPr>
          <a:xfrm>
            <a:off x="609600" y="504655"/>
            <a:ext cx="10972800" cy="477122"/>
          </a:xfrm>
        </p:spPr>
        <p:txBody>
          <a:bodyPr lIns="0" tIns="0" rIns="0" bIns="0" anchor="t">
            <a:normAutofit/>
          </a:bodyPr>
          <a:lstStyle>
            <a:lvl1pPr>
              <a:defRPr sz="2400">
                <a:solidFill>
                  <a:srgbClr val="313739"/>
                </a:solidFill>
                <a:latin typeface="Gotham Bold" panose="02000803030000020004" pitchFamily="2" charset="0"/>
              </a:defRPr>
            </a:lvl1pPr>
          </a:lstStyle>
          <a:p>
            <a:r>
              <a:rPr lang="en-US"/>
              <a:t>Click to edit Master title style</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09600" y="6419755"/>
            <a:ext cx="2152127" cy="177416"/>
          </a:xfrm>
          <a:prstGeom prst="rect">
            <a:avLst/>
          </a:prstGeom>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84">
          <p15:clr>
            <a:srgbClr val="FBAE40"/>
          </p15:clr>
        </p15:guide>
        <p15:guide id="4" pos="7296">
          <p15:clr>
            <a:srgbClr val="FBAE40"/>
          </p15:clr>
        </p15:guide>
        <p15:guide id="5" orient="horz" pos="312">
          <p15:clr>
            <a:srgbClr val="FBAE40"/>
          </p15:clr>
        </p15:guide>
        <p15:guide id="6" orient="horz" pos="4152">
          <p15:clr>
            <a:srgbClr val="FBAE40"/>
          </p15:clr>
        </p15:guide>
        <p15:guide id="7" orient="horz" pos="768" userDrawn="1">
          <p15:clr>
            <a:srgbClr val="FBAE40"/>
          </p15:clr>
        </p15:guide>
        <p15:guide id="8" orient="horz" pos="3912"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6_Title Slide">
    <p:bg>
      <p:bgPr>
        <a:solidFill>
          <a:schemeClr val="bg1"/>
        </a:solidFill>
        <a:effectLst/>
      </p:bgPr>
    </p:bg>
    <p:spTree>
      <p:nvGrpSpPr>
        <p:cNvPr id="1" name=""/>
        <p:cNvGrpSpPr/>
        <p:nvPr/>
      </p:nvGrpSpPr>
      <p:grpSpPr>
        <a:xfrm>
          <a:off x="0" y="0"/>
          <a:ext cx="0" cy="0"/>
          <a:chOff x="0" y="0"/>
          <a:chExt cx="0" cy="0"/>
        </a:xfrm>
      </p:grpSpPr>
      <p:sp>
        <p:nvSpPr>
          <p:cNvPr id="10" name="Rectangle 9"/>
          <p:cNvSpPr/>
          <p:nvPr userDrawn="1"/>
        </p:nvSpPr>
        <p:spPr>
          <a:xfrm>
            <a:off x="9486900" y="6504854"/>
            <a:ext cx="2405384" cy="107722"/>
          </a:xfrm>
          <a:prstGeom prst="rect">
            <a:avLst/>
          </a:prstGeom>
          <a:noFill/>
        </p:spPr>
        <p:txBody>
          <a:bodyPr wrap="square" lIns="0" tIns="0" rIns="0" bIns="0">
            <a:spAutoFit/>
          </a:bodyPr>
          <a:lstStyle/>
          <a:p>
            <a:pPr defTabSz="609315"/>
            <a:r>
              <a:rPr lang="en-US" sz="700">
                <a:solidFill>
                  <a:srgbClr val="313739"/>
                </a:solidFill>
                <a:latin typeface="Gotham-Light"/>
                <a:cs typeface="Museo 300"/>
              </a:rPr>
              <a:t>© Born Interactive, Proprietary and Confidential</a:t>
            </a:r>
          </a:p>
        </p:txBody>
      </p:sp>
      <p:sp>
        <p:nvSpPr>
          <p:cNvPr id="16" name="Title 1"/>
          <p:cNvSpPr>
            <a:spLocks noGrp="1"/>
          </p:cNvSpPr>
          <p:nvPr>
            <p:ph type="title"/>
          </p:nvPr>
        </p:nvSpPr>
        <p:spPr>
          <a:xfrm>
            <a:off x="609600" y="504655"/>
            <a:ext cx="10972800" cy="477122"/>
          </a:xfrm>
        </p:spPr>
        <p:txBody>
          <a:bodyPr lIns="0" tIns="0" rIns="0" bIns="0" anchor="t">
            <a:normAutofit/>
          </a:bodyPr>
          <a:lstStyle>
            <a:lvl1pPr>
              <a:defRPr sz="2400">
                <a:solidFill>
                  <a:srgbClr val="313739"/>
                </a:solidFill>
                <a:latin typeface="Gotham Bold" panose="02000803030000020004" pitchFamily="2" charset="0"/>
              </a:defRPr>
            </a:lvl1pPr>
          </a:lstStyle>
          <a:p>
            <a:r>
              <a:rPr lang="en-US"/>
              <a:t>Click to edit Master title style</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09600" y="6419755"/>
            <a:ext cx="2152127" cy="177416"/>
          </a:xfrm>
          <a:prstGeom prst="rect">
            <a:avLst/>
          </a:prstGeom>
        </p:spPr>
      </p:pic>
      <p:sp>
        <p:nvSpPr>
          <p:cNvPr id="6" name="Text Placeholder 2">
            <a:extLst>
              <a:ext uri="{FF2B5EF4-FFF2-40B4-BE49-F238E27FC236}">
                <a16:creationId xmlns:a16="http://schemas.microsoft.com/office/drawing/2014/main" id="{3E3989E6-A645-4D38-A553-7EDBFB7408EE}"/>
              </a:ext>
            </a:extLst>
          </p:cNvPr>
          <p:cNvSpPr>
            <a:spLocks noGrp="1"/>
          </p:cNvSpPr>
          <p:nvPr>
            <p:ph type="body" sz="quarter" idx="11"/>
          </p:nvPr>
        </p:nvSpPr>
        <p:spPr>
          <a:xfrm>
            <a:off x="609599" y="1219200"/>
            <a:ext cx="10972799" cy="4991100"/>
          </a:xfrm>
        </p:spPr>
        <p:txBody>
          <a:bodyPr lIns="0" tIns="0" rIns="0" bIns="0">
            <a:normAutofit/>
          </a:bodyPr>
          <a:lstStyle>
            <a:lvl1pPr marL="0" indent="0">
              <a:lnSpc>
                <a:spcPts val="1800"/>
              </a:lnSpc>
              <a:spcAft>
                <a:spcPts val="600"/>
              </a:spcAft>
              <a:buNone/>
              <a:defRPr sz="1400"/>
            </a:lvl1pPr>
            <a:lvl2pPr marL="480268" indent="0">
              <a:lnSpc>
                <a:spcPts val="1800"/>
              </a:lnSpc>
              <a:spcAft>
                <a:spcPts val="600"/>
              </a:spcAft>
              <a:buNone/>
              <a:defRPr sz="1400"/>
            </a:lvl2pPr>
            <a:lvl3pPr marL="960536" indent="0">
              <a:lnSpc>
                <a:spcPts val="1800"/>
              </a:lnSpc>
              <a:spcAft>
                <a:spcPts val="600"/>
              </a:spcAft>
              <a:buNone/>
              <a:defRPr sz="1400"/>
            </a:lvl3pPr>
            <a:lvl4pPr marL="1827984" indent="0">
              <a:lnSpc>
                <a:spcPts val="1800"/>
              </a:lnSpc>
              <a:spcAft>
                <a:spcPts val="600"/>
              </a:spcAft>
              <a:buNone/>
              <a:defRPr sz="1400"/>
            </a:lvl4pPr>
            <a:lvl5pPr marL="2437318" indent="0">
              <a:lnSpc>
                <a:spcPts val="1800"/>
              </a:lnSpc>
              <a:spcAft>
                <a:spcPts val="600"/>
              </a:spcAft>
              <a:buNone/>
              <a:defRPr sz="1400"/>
            </a:lvl5pPr>
          </a:lstStyle>
          <a:p>
            <a:pPr lvl="0"/>
            <a:r>
              <a:rPr lang="en-US"/>
              <a:t>Click to edit Master text styles</a:t>
            </a:r>
          </a:p>
          <a:p>
            <a:pPr lvl="1"/>
            <a:r>
              <a:rPr lang="en-US"/>
              <a:t>Second level</a:t>
            </a:r>
          </a:p>
          <a:p>
            <a:pPr lvl="2"/>
            <a:r>
              <a:rPr lang="en-US"/>
              <a:t>a</a:t>
            </a:r>
          </a:p>
          <a:p>
            <a:pPr lvl="3"/>
            <a:r>
              <a:rPr lang="en-US"/>
              <a:t>Fourth level</a:t>
            </a:r>
          </a:p>
          <a:p>
            <a:pPr lvl="4"/>
            <a:r>
              <a:rPr lang="en-US"/>
              <a:t>Fifth level</a:t>
            </a:r>
          </a:p>
        </p:txBody>
      </p:sp>
    </p:spTree>
    <p:extLst>
      <p:ext uri="{BB962C8B-B14F-4D97-AF65-F5344CB8AC3E}">
        <p14:creationId xmlns:p14="http://schemas.microsoft.com/office/powerpoint/2010/main" val="306126570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84">
          <p15:clr>
            <a:srgbClr val="FBAE40"/>
          </p15:clr>
        </p15:guide>
        <p15:guide id="4" pos="7296">
          <p15:clr>
            <a:srgbClr val="FBAE40"/>
          </p15:clr>
        </p15:guide>
        <p15:guide id="5" orient="horz" pos="312">
          <p15:clr>
            <a:srgbClr val="FBAE40"/>
          </p15:clr>
        </p15:guide>
        <p15:guide id="6" orient="horz" pos="4152">
          <p15:clr>
            <a:srgbClr val="FBAE40"/>
          </p15:clr>
        </p15:guide>
        <p15:guide id="7" orient="horz" pos="768">
          <p15:clr>
            <a:srgbClr val="FBAE40"/>
          </p15:clr>
        </p15:guide>
        <p15:guide id="8" orient="horz" pos="391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0_Title Slide">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9486900" y="6504854"/>
            <a:ext cx="2405384" cy="107722"/>
          </a:xfrm>
          <a:prstGeom prst="rect">
            <a:avLst/>
          </a:prstGeom>
          <a:noFill/>
        </p:spPr>
        <p:txBody>
          <a:bodyPr wrap="square" lIns="0" tIns="0" rIns="0" bIns="0">
            <a:spAutoFit/>
          </a:bodyPr>
          <a:lstStyle/>
          <a:p>
            <a:pPr defTabSz="609315"/>
            <a:r>
              <a:rPr lang="en-US" sz="700">
                <a:solidFill>
                  <a:srgbClr val="313739"/>
                </a:solidFill>
                <a:latin typeface="Gotham-Light"/>
                <a:cs typeface="Museo 300"/>
              </a:rPr>
              <a:t>© Born Interactive, Proprietary and Confidential</a:t>
            </a:r>
          </a:p>
        </p:txBody>
      </p:sp>
      <p:sp>
        <p:nvSpPr>
          <p:cNvPr id="16" name="Title 1"/>
          <p:cNvSpPr>
            <a:spLocks noGrp="1"/>
          </p:cNvSpPr>
          <p:nvPr>
            <p:ph type="title"/>
          </p:nvPr>
        </p:nvSpPr>
        <p:spPr>
          <a:xfrm>
            <a:off x="609600" y="504655"/>
            <a:ext cx="10972800" cy="477122"/>
          </a:xfrm>
        </p:spPr>
        <p:txBody>
          <a:bodyPr lIns="0" tIns="0" rIns="0" bIns="0" anchor="t">
            <a:normAutofit/>
          </a:bodyPr>
          <a:lstStyle>
            <a:lvl1pPr>
              <a:defRPr sz="2400">
                <a:solidFill>
                  <a:srgbClr val="313739"/>
                </a:solidFill>
                <a:latin typeface="Gotham Bold" panose="02000803030000020004" pitchFamily="2" charset="0"/>
              </a:defRPr>
            </a:lvl1pPr>
          </a:lstStyle>
          <a:p>
            <a:r>
              <a:rPr lang="en-US"/>
              <a:t>Click to edit Master title style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09600" y="6419755"/>
            <a:ext cx="2152127" cy="177416"/>
          </a:xfrm>
          <a:prstGeom prst="rect">
            <a:avLst/>
          </a:prstGeom>
        </p:spPr>
      </p:pic>
      <p:sp>
        <p:nvSpPr>
          <p:cNvPr id="7" name="Text Placeholder 2">
            <a:extLst>
              <a:ext uri="{FF2B5EF4-FFF2-40B4-BE49-F238E27FC236}">
                <a16:creationId xmlns:a16="http://schemas.microsoft.com/office/drawing/2014/main" id="{2E9E4EB7-8095-435D-912C-1E35ABD879E5}"/>
              </a:ext>
            </a:extLst>
          </p:cNvPr>
          <p:cNvSpPr>
            <a:spLocks noGrp="1"/>
          </p:cNvSpPr>
          <p:nvPr>
            <p:ph type="body" sz="quarter" idx="11"/>
          </p:nvPr>
        </p:nvSpPr>
        <p:spPr>
          <a:xfrm>
            <a:off x="609600" y="1219200"/>
            <a:ext cx="10972800" cy="4991100"/>
          </a:xfrm>
        </p:spPr>
        <p:txBody>
          <a:bodyPr lIns="0" tIns="0" rIns="0" bIns="0">
            <a:normAutofit/>
          </a:bodyPr>
          <a:lstStyle>
            <a:lvl1pPr marL="0" indent="0">
              <a:lnSpc>
                <a:spcPts val="1800"/>
              </a:lnSpc>
              <a:spcAft>
                <a:spcPts val="600"/>
              </a:spcAft>
              <a:buNone/>
              <a:defRPr sz="1400"/>
            </a:lvl1pPr>
            <a:lvl2pPr marL="480268" indent="0">
              <a:lnSpc>
                <a:spcPts val="1800"/>
              </a:lnSpc>
              <a:spcAft>
                <a:spcPts val="600"/>
              </a:spcAft>
              <a:buNone/>
              <a:defRPr sz="1400"/>
            </a:lvl2pPr>
            <a:lvl3pPr marL="960536" indent="0">
              <a:lnSpc>
                <a:spcPts val="1800"/>
              </a:lnSpc>
              <a:spcAft>
                <a:spcPts val="600"/>
              </a:spcAft>
              <a:buNone/>
              <a:defRPr sz="1400"/>
            </a:lvl3pPr>
            <a:lvl4pPr marL="1827984" indent="0">
              <a:lnSpc>
                <a:spcPts val="1800"/>
              </a:lnSpc>
              <a:spcAft>
                <a:spcPts val="600"/>
              </a:spcAft>
              <a:buNone/>
              <a:defRPr sz="1400"/>
            </a:lvl4pPr>
            <a:lvl5pPr marL="2437318" indent="0">
              <a:lnSpc>
                <a:spcPts val="1800"/>
              </a:lnSpc>
              <a:spcAft>
                <a:spcPts val="600"/>
              </a:spcAft>
              <a:buNone/>
              <a:defRPr sz="1400"/>
            </a:lvl5pPr>
          </a:lstStyle>
          <a:p>
            <a:pPr lvl="0"/>
            <a:r>
              <a:rPr lang="en-US"/>
              <a:t>Click to edit Master text styles</a:t>
            </a:r>
          </a:p>
          <a:p>
            <a:pPr lvl="1"/>
            <a:r>
              <a:rPr lang="en-US"/>
              <a:t>Second level</a:t>
            </a:r>
          </a:p>
          <a:p>
            <a:pPr lvl="2"/>
            <a:r>
              <a:rPr lang="en-US"/>
              <a:t>a</a:t>
            </a:r>
          </a:p>
          <a:p>
            <a:pPr lvl="3"/>
            <a:r>
              <a:rPr lang="en-US"/>
              <a:t>Fourth level</a:t>
            </a:r>
          </a:p>
          <a:p>
            <a:pPr lvl="4"/>
            <a:r>
              <a:rPr lang="en-US"/>
              <a:t>Fifth level</a:t>
            </a: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84">
          <p15:clr>
            <a:srgbClr val="FBAE40"/>
          </p15:clr>
        </p15:guide>
        <p15:guide id="4" pos="7296">
          <p15:clr>
            <a:srgbClr val="FBAE40"/>
          </p15:clr>
        </p15:guide>
        <p15:guide id="5" orient="horz" pos="312">
          <p15:clr>
            <a:srgbClr val="FBAE40"/>
          </p15:clr>
        </p15:guide>
        <p15:guide id="6" orient="horz" pos="4152">
          <p15:clr>
            <a:srgbClr val="FBAE40"/>
          </p15:clr>
        </p15:guide>
        <p15:guide id="7" orient="horz" pos="768" userDrawn="1">
          <p15:clr>
            <a:srgbClr val="FBAE40"/>
          </p15:clr>
        </p15:guide>
        <p15:guide id="8" orient="horz" pos="3912"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9_Title Slide">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a:xfrm>
            <a:off x="8036560" y="0"/>
            <a:ext cx="4155440" cy="685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9486900" y="6504854"/>
            <a:ext cx="2405384" cy="107722"/>
          </a:xfrm>
          <a:prstGeom prst="rect">
            <a:avLst/>
          </a:prstGeom>
          <a:noFill/>
        </p:spPr>
        <p:txBody>
          <a:bodyPr wrap="square" lIns="0" tIns="0" rIns="0" bIns="0">
            <a:spAutoFit/>
          </a:bodyPr>
          <a:lstStyle/>
          <a:p>
            <a:pPr defTabSz="609315"/>
            <a:r>
              <a:rPr lang="en-US" sz="700">
                <a:solidFill>
                  <a:srgbClr val="313739"/>
                </a:solidFill>
                <a:latin typeface="Gotham-Light"/>
                <a:cs typeface="Museo 300"/>
              </a:rPr>
              <a:t>© Born Interactive, Proprietary and Confidential</a:t>
            </a:r>
          </a:p>
        </p:txBody>
      </p:sp>
      <p:sp>
        <p:nvSpPr>
          <p:cNvPr id="16" name="Title 1"/>
          <p:cNvSpPr>
            <a:spLocks noGrp="1"/>
          </p:cNvSpPr>
          <p:nvPr>
            <p:ph type="title"/>
          </p:nvPr>
        </p:nvSpPr>
        <p:spPr>
          <a:xfrm>
            <a:off x="609600" y="504655"/>
            <a:ext cx="10972800" cy="477122"/>
          </a:xfrm>
        </p:spPr>
        <p:txBody>
          <a:bodyPr lIns="0" tIns="0" rIns="0" bIns="0" anchor="t">
            <a:normAutofit/>
          </a:bodyPr>
          <a:lstStyle>
            <a:lvl1pPr>
              <a:defRPr sz="2400">
                <a:solidFill>
                  <a:srgbClr val="313739"/>
                </a:solidFill>
                <a:latin typeface="Gotham Bold" panose="02000803030000020004" pitchFamily="2" charset="0"/>
              </a:defRPr>
            </a:lvl1pPr>
          </a:lstStyle>
          <a:p>
            <a:r>
              <a:rPr lang="en-US"/>
              <a:t>Click to edit Master title style</a:t>
            </a:r>
          </a:p>
        </p:txBody>
      </p:sp>
      <p:sp>
        <p:nvSpPr>
          <p:cNvPr id="6" name="Text Placeholder 2"/>
          <p:cNvSpPr>
            <a:spLocks noGrp="1"/>
          </p:cNvSpPr>
          <p:nvPr>
            <p:ph type="body" sz="quarter" idx="10"/>
          </p:nvPr>
        </p:nvSpPr>
        <p:spPr>
          <a:xfrm>
            <a:off x="8514080" y="1219200"/>
            <a:ext cx="3068320" cy="4991100"/>
          </a:xfrm>
        </p:spPr>
        <p:txBody>
          <a:bodyPr lIns="0" tIns="0" rIns="0" bIns="0">
            <a:normAutofit/>
          </a:bodyPr>
          <a:lstStyle>
            <a:lvl1pPr marL="0" indent="0">
              <a:lnSpc>
                <a:spcPts val="1800"/>
              </a:lnSpc>
              <a:spcAft>
                <a:spcPts val="600"/>
              </a:spcAft>
              <a:buNone/>
              <a:defRPr sz="1400"/>
            </a:lvl1pPr>
            <a:lvl2pPr marL="480268" indent="0">
              <a:lnSpc>
                <a:spcPts val="1800"/>
              </a:lnSpc>
              <a:spcAft>
                <a:spcPts val="600"/>
              </a:spcAft>
              <a:buNone/>
              <a:defRPr sz="1400"/>
            </a:lvl2pPr>
            <a:lvl3pPr marL="960536" indent="0">
              <a:lnSpc>
                <a:spcPts val="1800"/>
              </a:lnSpc>
              <a:spcAft>
                <a:spcPts val="600"/>
              </a:spcAft>
              <a:buNone/>
              <a:defRPr sz="1400"/>
            </a:lvl3pPr>
            <a:lvl4pPr marL="1827984" indent="0">
              <a:lnSpc>
                <a:spcPts val="1800"/>
              </a:lnSpc>
              <a:spcAft>
                <a:spcPts val="600"/>
              </a:spcAft>
              <a:buNone/>
              <a:defRPr sz="1400"/>
            </a:lvl4pPr>
            <a:lvl5pPr marL="2437318" indent="0">
              <a:lnSpc>
                <a:spcPts val="1800"/>
              </a:lnSpc>
              <a:spcAft>
                <a:spcPts val="600"/>
              </a:spcAft>
              <a:buNone/>
              <a:defRPr sz="1400"/>
            </a:lvl5pPr>
          </a:lstStyle>
          <a:p>
            <a:pPr lvl="0"/>
            <a:r>
              <a:rPr lang="en-US"/>
              <a:t>Click to edit Master text styles</a:t>
            </a:r>
          </a:p>
          <a:p>
            <a:pPr lvl="1"/>
            <a:r>
              <a:rPr lang="en-US"/>
              <a:t>Second level</a:t>
            </a:r>
          </a:p>
          <a:p>
            <a:pPr lvl="2"/>
            <a:r>
              <a:rPr lang="en-US"/>
              <a:t>a</a:t>
            </a:r>
          </a:p>
          <a:p>
            <a:pPr lvl="3"/>
            <a:r>
              <a:rPr lang="en-US"/>
              <a:t>Fourth level</a:t>
            </a:r>
          </a:p>
          <a:p>
            <a:pPr lvl="4"/>
            <a:r>
              <a:rPr lang="en-US"/>
              <a:t>Fifth level</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09600" y="6419755"/>
            <a:ext cx="2152127" cy="177416"/>
          </a:xfrm>
          <a:prstGeom prst="rect">
            <a:avLst/>
          </a:prstGeom>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84">
          <p15:clr>
            <a:srgbClr val="FBAE40"/>
          </p15:clr>
        </p15:guide>
        <p15:guide id="4" pos="7296">
          <p15:clr>
            <a:srgbClr val="FBAE40"/>
          </p15:clr>
        </p15:guide>
        <p15:guide id="5" orient="horz" pos="312">
          <p15:clr>
            <a:srgbClr val="FBAE40"/>
          </p15:clr>
        </p15:guide>
        <p15:guide id="6" orient="horz" pos="4152">
          <p15:clr>
            <a:srgbClr val="FBAE40"/>
          </p15:clr>
        </p15:guide>
        <p15:guide id="7" orient="horz" pos="768" userDrawn="1">
          <p15:clr>
            <a:srgbClr val="FBAE40"/>
          </p15:clr>
        </p15:guide>
        <p15:guide id="8" orient="horz" pos="3912"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4_Title Slide">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a:xfrm>
            <a:off x="8036560" y="0"/>
            <a:ext cx="4155440" cy="685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9486900" y="6504854"/>
            <a:ext cx="2405384" cy="107722"/>
          </a:xfrm>
          <a:prstGeom prst="rect">
            <a:avLst/>
          </a:prstGeom>
          <a:noFill/>
        </p:spPr>
        <p:txBody>
          <a:bodyPr wrap="square" lIns="0" tIns="0" rIns="0" bIns="0">
            <a:spAutoFit/>
          </a:bodyPr>
          <a:lstStyle/>
          <a:p>
            <a:pPr defTabSz="609315"/>
            <a:r>
              <a:rPr lang="en-US" sz="700">
                <a:solidFill>
                  <a:srgbClr val="313739"/>
                </a:solidFill>
                <a:latin typeface="Gotham-Light"/>
                <a:cs typeface="Museo 300"/>
              </a:rPr>
              <a:t>© Born Interactive, Proprietary and Confidential</a:t>
            </a:r>
          </a:p>
        </p:txBody>
      </p:sp>
      <p:sp>
        <p:nvSpPr>
          <p:cNvPr id="16" name="Title 1"/>
          <p:cNvSpPr>
            <a:spLocks noGrp="1"/>
          </p:cNvSpPr>
          <p:nvPr>
            <p:ph type="title"/>
          </p:nvPr>
        </p:nvSpPr>
        <p:spPr>
          <a:xfrm>
            <a:off x="609600" y="504655"/>
            <a:ext cx="10972800" cy="477122"/>
          </a:xfrm>
        </p:spPr>
        <p:txBody>
          <a:bodyPr lIns="0" tIns="0" rIns="0" bIns="0" anchor="t">
            <a:normAutofit/>
          </a:bodyPr>
          <a:lstStyle>
            <a:lvl1pPr>
              <a:defRPr sz="2400">
                <a:solidFill>
                  <a:srgbClr val="313739"/>
                </a:solidFill>
                <a:latin typeface="Gotham Bold" panose="02000803030000020004" pitchFamily="2" charset="0"/>
              </a:defRPr>
            </a:lvl1pPr>
          </a:lstStyle>
          <a:p>
            <a:r>
              <a:rPr lang="en-US"/>
              <a:t>Click to edit Master title style</a:t>
            </a:r>
          </a:p>
        </p:txBody>
      </p:sp>
      <p:sp>
        <p:nvSpPr>
          <p:cNvPr id="6" name="Text Placeholder 2"/>
          <p:cNvSpPr>
            <a:spLocks noGrp="1"/>
          </p:cNvSpPr>
          <p:nvPr>
            <p:ph type="body" sz="quarter" idx="10"/>
          </p:nvPr>
        </p:nvSpPr>
        <p:spPr>
          <a:xfrm>
            <a:off x="8514080" y="1219200"/>
            <a:ext cx="3068320" cy="4991100"/>
          </a:xfrm>
        </p:spPr>
        <p:txBody>
          <a:bodyPr lIns="0" tIns="0" rIns="0" bIns="0">
            <a:normAutofit/>
          </a:bodyPr>
          <a:lstStyle>
            <a:lvl1pPr marL="0" indent="0">
              <a:lnSpc>
                <a:spcPts val="1800"/>
              </a:lnSpc>
              <a:spcAft>
                <a:spcPts val="600"/>
              </a:spcAft>
              <a:buNone/>
              <a:defRPr sz="1400"/>
            </a:lvl1pPr>
            <a:lvl2pPr marL="480268" indent="0">
              <a:lnSpc>
                <a:spcPts val="1800"/>
              </a:lnSpc>
              <a:spcAft>
                <a:spcPts val="600"/>
              </a:spcAft>
              <a:buNone/>
              <a:defRPr sz="1400"/>
            </a:lvl2pPr>
            <a:lvl3pPr marL="960536" indent="0">
              <a:lnSpc>
                <a:spcPts val="1800"/>
              </a:lnSpc>
              <a:spcAft>
                <a:spcPts val="600"/>
              </a:spcAft>
              <a:buNone/>
              <a:defRPr sz="1400"/>
            </a:lvl3pPr>
            <a:lvl4pPr marL="1827984" indent="0">
              <a:lnSpc>
                <a:spcPts val="1800"/>
              </a:lnSpc>
              <a:spcAft>
                <a:spcPts val="600"/>
              </a:spcAft>
              <a:buNone/>
              <a:defRPr sz="1400"/>
            </a:lvl4pPr>
            <a:lvl5pPr marL="2437318" indent="0">
              <a:lnSpc>
                <a:spcPts val="1800"/>
              </a:lnSpc>
              <a:spcAft>
                <a:spcPts val="600"/>
              </a:spcAft>
              <a:buNone/>
              <a:defRPr sz="1400"/>
            </a:lvl5pPr>
          </a:lstStyle>
          <a:p>
            <a:pPr lvl="0"/>
            <a:r>
              <a:rPr lang="en-US"/>
              <a:t>Click to edit Master text styles</a:t>
            </a:r>
          </a:p>
          <a:p>
            <a:pPr lvl="1"/>
            <a:r>
              <a:rPr lang="en-US"/>
              <a:t>Second level</a:t>
            </a:r>
          </a:p>
          <a:p>
            <a:pPr lvl="2"/>
            <a:r>
              <a:rPr lang="en-US"/>
              <a:t>a</a:t>
            </a:r>
          </a:p>
          <a:p>
            <a:pPr lvl="3"/>
            <a:r>
              <a:rPr lang="en-US"/>
              <a:t>Fourth level</a:t>
            </a:r>
          </a:p>
          <a:p>
            <a:pPr lvl="4"/>
            <a:r>
              <a:rPr lang="en-US"/>
              <a:t>Fifth level</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09600" y="6419755"/>
            <a:ext cx="2152127" cy="177416"/>
          </a:xfrm>
          <a:prstGeom prst="rect">
            <a:avLst/>
          </a:prstGeom>
        </p:spPr>
      </p:pic>
      <p:sp>
        <p:nvSpPr>
          <p:cNvPr id="8" name="Text Placeholder 2"/>
          <p:cNvSpPr>
            <a:spLocks noGrp="1"/>
          </p:cNvSpPr>
          <p:nvPr>
            <p:ph type="body" sz="quarter" idx="11"/>
          </p:nvPr>
        </p:nvSpPr>
        <p:spPr>
          <a:xfrm>
            <a:off x="609600" y="1219200"/>
            <a:ext cx="6945086" cy="4991100"/>
          </a:xfrm>
        </p:spPr>
        <p:txBody>
          <a:bodyPr lIns="0" tIns="0" rIns="0" bIns="0">
            <a:normAutofit/>
          </a:bodyPr>
          <a:lstStyle>
            <a:lvl1pPr marL="0" indent="0">
              <a:lnSpc>
                <a:spcPts val="1800"/>
              </a:lnSpc>
              <a:spcAft>
                <a:spcPts val="600"/>
              </a:spcAft>
              <a:buNone/>
              <a:defRPr sz="1400"/>
            </a:lvl1pPr>
            <a:lvl2pPr marL="480268" indent="0">
              <a:lnSpc>
                <a:spcPts val="1800"/>
              </a:lnSpc>
              <a:spcAft>
                <a:spcPts val="600"/>
              </a:spcAft>
              <a:buNone/>
              <a:defRPr sz="1400"/>
            </a:lvl2pPr>
            <a:lvl3pPr marL="960536" indent="0">
              <a:lnSpc>
                <a:spcPts val="1800"/>
              </a:lnSpc>
              <a:spcAft>
                <a:spcPts val="600"/>
              </a:spcAft>
              <a:buNone/>
              <a:defRPr sz="1400"/>
            </a:lvl3pPr>
            <a:lvl4pPr marL="1827984" indent="0">
              <a:lnSpc>
                <a:spcPts val="1800"/>
              </a:lnSpc>
              <a:spcAft>
                <a:spcPts val="600"/>
              </a:spcAft>
              <a:buNone/>
              <a:defRPr sz="1400"/>
            </a:lvl4pPr>
            <a:lvl5pPr marL="2437318" indent="0">
              <a:lnSpc>
                <a:spcPts val="1800"/>
              </a:lnSpc>
              <a:spcAft>
                <a:spcPts val="600"/>
              </a:spcAft>
              <a:buNone/>
              <a:defRPr sz="1400"/>
            </a:lvl5pPr>
          </a:lstStyle>
          <a:p>
            <a:pPr lvl="0"/>
            <a:r>
              <a:rPr lang="en-US"/>
              <a:t>Click to edit Master text styles</a:t>
            </a:r>
          </a:p>
          <a:p>
            <a:pPr lvl="1"/>
            <a:r>
              <a:rPr lang="en-US"/>
              <a:t>Second level</a:t>
            </a:r>
          </a:p>
          <a:p>
            <a:pPr lvl="2"/>
            <a:r>
              <a:rPr lang="en-US"/>
              <a:t>a</a:t>
            </a:r>
          </a:p>
          <a:p>
            <a:pPr lvl="3"/>
            <a:r>
              <a:rPr lang="en-US"/>
              <a:t>Fourth level</a:t>
            </a:r>
          </a:p>
          <a:p>
            <a:pPr lvl="4"/>
            <a:r>
              <a:rPr lang="en-US"/>
              <a:t>Fifth level</a:t>
            </a: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84">
          <p15:clr>
            <a:srgbClr val="FBAE40"/>
          </p15:clr>
        </p15:guide>
        <p15:guide id="4" pos="7296">
          <p15:clr>
            <a:srgbClr val="FBAE40"/>
          </p15:clr>
        </p15:guide>
        <p15:guide id="5" orient="horz" pos="312">
          <p15:clr>
            <a:srgbClr val="FBAE40"/>
          </p15:clr>
        </p15:guide>
        <p15:guide id="6" orient="horz" pos="4152">
          <p15:clr>
            <a:srgbClr val="FBAE40"/>
          </p15:clr>
        </p15:guide>
        <p15:guide id="7" orient="horz" pos="768">
          <p15:clr>
            <a:srgbClr val="FBAE40"/>
          </p15:clr>
        </p15:guide>
        <p15:guide id="8" orient="horz" pos="391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5_Title Slide">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a:xfrm>
            <a:off x="8036560" y="0"/>
            <a:ext cx="4155440" cy="685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9486900" y="6504854"/>
            <a:ext cx="2405384" cy="107722"/>
          </a:xfrm>
          <a:prstGeom prst="rect">
            <a:avLst/>
          </a:prstGeom>
          <a:noFill/>
        </p:spPr>
        <p:txBody>
          <a:bodyPr wrap="square" lIns="0" tIns="0" rIns="0" bIns="0">
            <a:spAutoFit/>
          </a:bodyPr>
          <a:lstStyle/>
          <a:p>
            <a:pPr defTabSz="609315"/>
            <a:r>
              <a:rPr lang="en-US" sz="700">
                <a:solidFill>
                  <a:srgbClr val="313739"/>
                </a:solidFill>
                <a:latin typeface="Gotham-Light"/>
                <a:cs typeface="Museo 300"/>
              </a:rPr>
              <a:t>© Born Interactive, Proprietary and Confidential</a:t>
            </a:r>
          </a:p>
        </p:txBody>
      </p:sp>
      <p:sp>
        <p:nvSpPr>
          <p:cNvPr id="16" name="Title 1"/>
          <p:cNvSpPr>
            <a:spLocks noGrp="1"/>
          </p:cNvSpPr>
          <p:nvPr>
            <p:ph type="title"/>
          </p:nvPr>
        </p:nvSpPr>
        <p:spPr>
          <a:xfrm>
            <a:off x="609600" y="504655"/>
            <a:ext cx="10972800" cy="477122"/>
          </a:xfrm>
        </p:spPr>
        <p:txBody>
          <a:bodyPr lIns="0" tIns="0" rIns="0" bIns="0" anchor="t">
            <a:normAutofit/>
          </a:bodyPr>
          <a:lstStyle>
            <a:lvl1pPr>
              <a:defRPr sz="2000">
                <a:solidFill>
                  <a:srgbClr val="313739"/>
                </a:solidFill>
                <a:latin typeface="Gotham Bold" panose="02000803030000020004" pitchFamily="2" charset="0"/>
              </a:defRPr>
            </a:lvl1pPr>
          </a:lstStyle>
          <a:p>
            <a:r>
              <a:rPr lang="en-US"/>
              <a:t>Click to edit Master title style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09600" y="6419755"/>
            <a:ext cx="2152127" cy="177416"/>
          </a:xfrm>
          <a:prstGeom prst="rect">
            <a:avLst/>
          </a:prstGeom>
        </p:spPr>
      </p:pic>
      <p:sp>
        <p:nvSpPr>
          <p:cNvPr id="8" name="Text Placeholder 2"/>
          <p:cNvSpPr>
            <a:spLocks noGrp="1"/>
          </p:cNvSpPr>
          <p:nvPr>
            <p:ph type="body" sz="quarter" idx="11"/>
          </p:nvPr>
        </p:nvSpPr>
        <p:spPr>
          <a:xfrm>
            <a:off x="609600" y="1219200"/>
            <a:ext cx="6945086" cy="4991100"/>
          </a:xfrm>
        </p:spPr>
        <p:txBody>
          <a:bodyPr lIns="0" tIns="0" rIns="0" bIns="0">
            <a:normAutofit/>
          </a:bodyPr>
          <a:lstStyle>
            <a:lvl1pPr marL="0" indent="0">
              <a:lnSpc>
                <a:spcPts val="1800"/>
              </a:lnSpc>
              <a:spcAft>
                <a:spcPts val="600"/>
              </a:spcAft>
              <a:buNone/>
              <a:defRPr sz="1400"/>
            </a:lvl1pPr>
            <a:lvl2pPr marL="480268" indent="0">
              <a:lnSpc>
                <a:spcPts val="1800"/>
              </a:lnSpc>
              <a:spcAft>
                <a:spcPts val="600"/>
              </a:spcAft>
              <a:buNone/>
              <a:defRPr sz="1400"/>
            </a:lvl2pPr>
            <a:lvl3pPr marL="960536" indent="0">
              <a:lnSpc>
                <a:spcPts val="1800"/>
              </a:lnSpc>
              <a:spcAft>
                <a:spcPts val="600"/>
              </a:spcAft>
              <a:buNone/>
              <a:defRPr sz="1400"/>
            </a:lvl3pPr>
            <a:lvl4pPr marL="1827984" indent="0">
              <a:lnSpc>
                <a:spcPts val="1800"/>
              </a:lnSpc>
              <a:spcAft>
                <a:spcPts val="600"/>
              </a:spcAft>
              <a:buNone/>
              <a:defRPr sz="1400"/>
            </a:lvl4pPr>
            <a:lvl5pPr marL="2437318" indent="0">
              <a:lnSpc>
                <a:spcPts val="1800"/>
              </a:lnSpc>
              <a:spcAft>
                <a:spcPts val="600"/>
              </a:spcAft>
              <a:buNone/>
              <a:defRPr sz="1400"/>
            </a:lvl5pPr>
          </a:lstStyle>
          <a:p>
            <a:pPr lvl="0"/>
            <a:r>
              <a:rPr lang="en-US"/>
              <a:t>Click to edit Master text styles</a:t>
            </a:r>
          </a:p>
          <a:p>
            <a:pPr lvl="1"/>
            <a:r>
              <a:rPr lang="en-US"/>
              <a:t>Second level</a:t>
            </a:r>
          </a:p>
          <a:p>
            <a:pPr lvl="2"/>
            <a:r>
              <a:rPr lang="en-US"/>
              <a:t>a</a:t>
            </a:r>
          </a:p>
          <a:p>
            <a:pPr lvl="3"/>
            <a:r>
              <a:rPr lang="en-US"/>
              <a:t>Fourth level</a:t>
            </a:r>
          </a:p>
          <a:p>
            <a:pPr lvl="4"/>
            <a:r>
              <a:rPr lang="en-US"/>
              <a:t>Fifth level</a:t>
            </a:r>
          </a:p>
        </p:txBody>
      </p:sp>
      <p:sp>
        <p:nvSpPr>
          <p:cNvPr id="9" name="Text Placeholder 2"/>
          <p:cNvSpPr>
            <a:spLocks noGrp="1"/>
          </p:cNvSpPr>
          <p:nvPr>
            <p:ph type="body" sz="quarter" idx="10"/>
          </p:nvPr>
        </p:nvSpPr>
        <p:spPr>
          <a:xfrm>
            <a:off x="8514080" y="1219200"/>
            <a:ext cx="3068320" cy="4991100"/>
          </a:xfrm>
        </p:spPr>
        <p:txBody>
          <a:bodyPr lIns="0" tIns="0" rIns="0" bIns="0">
            <a:normAutofit/>
          </a:bodyPr>
          <a:lstStyle>
            <a:lvl1pPr marL="0" indent="0">
              <a:lnSpc>
                <a:spcPct val="100000"/>
              </a:lnSpc>
              <a:spcAft>
                <a:spcPts val="1200"/>
              </a:spcAft>
              <a:buNone/>
              <a:defRPr sz="2000">
                <a:latin typeface="Gotham-MediumItalic" charset="0"/>
                <a:ea typeface="Gotham-MediumItalic" charset="0"/>
                <a:cs typeface="Gotham-MediumItalic" charset="0"/>
              </a:defRPr>
            </a:lvl1pPr>
            <a:lvl2pPr marL="480268" indent="0">
              <a:lnSpc>
                <a:spcPts val="1800"/>
              </a:lnSpc>
              <a:buNone/>
              <a:defRPr sz="2000">
                <a:latin typeface="Gotham-MediumItalic" charset="0"/>
                <a:ea typeface="Gotham-MediumItalic" charset="0"/>
                <a:cs typeface="Gotham-MediumItalic" charset="0"/>
              </a:defRPr>
            </a:lvl2pPr>
            <a:lvl3pPr marL="960536" indent="0">
              <a:lnSpc>
                <a:spcPts val="1800"/>
              </a:lnSpc>
              <a:buNone/>
              <a:defRPr sz="2000">
                <a:latin typeface="Gotham-MediumItalic" charset="0"/>
                <a:ea typeface="Gotham-MediumItalic" charset="0"/>
                <a:cs typeface="Gotham-MediumItalic" charset="0"/>
              </a:defRPr>
            </a:lvl3pPr>
            <a:lvl4pPr marL="1827984" indent="0">
              <a:lnSpc>
                <a:spcPts val="1800"/>
              </a:lnSpc>
              <a:buNone/>
              <a:defRPr sz="2000">
                <a:latin typeface="Gotham-MediumItalic" charset="0"/>
                <a:ea typeface="Gotham-MediumItalic" charset="0"/>
                <a:cs typeface="Gotham-MediumItalic" charset="0"/>
              </a:defRPr>
            </a:lvl4pPr>
            <a:lvl5pPr marL="2437318" indent="0">
              <a:lnSpc>
                <a:spcPts val="1800"/>
              </a:lnSpc>
              <a:buNone/>
              <a:defRPr sz="2000">
                <a:latin typeface="Gotham-MediumItalic" charset="0"/>
                <a:ea typeface="Gotham-MediumItalic" charset="0"/>
                <a:cs typeface="Gotham-MediumItalic" charset="0"/>
              </a:defRPr>
            </a:lvl5pPr>
          </a:lstStyle>
          <a:p>
            <a:pPr lvl="0"/>
            <a:endParaRPr lang="en-US"/>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84">
          <p15:clr>
            <a:srgbClr val="FBAE40"/>
          </p15:clr>
        </p15:guide>
        <p15:guide id="4" pos="7296">
          <p15:clr>
            <a:srgbClr val="FBAE40"/>
          </p15:clr>
        </p15:guide>
        <p15:guide id="5" orient="horz" pos="312">
          <p15:clr>
            <a:srgbClr val="FBAE40"/>
          </p15:clr>
        </p15:guide>
        <p15:guide id="6" orient="horz" pos="4152">
          <p15:clr>
            <a:srgbClr val="FBAE40"/>
          </p15:clr>
        </p15:guide>
        <p15:guide id="7" orient="horz" pos="768">
          <p15:clr>
            <a:srgbClr val="FBAE40"/>
          </p15:clr>
        </p15:guide>
        <p15:guide id="8" orient="horz" pos="3912">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2_Title Slide">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a:xfrm>
            <a:off x="8036560" y="0"/>
            <a:ext cx="4155440" cy="685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9486900" y="6504854"/>
            <a:ext cx="2405384" cy="107722"/>
          </a:xfrm>
          <a:prstGeom prst="rect">
            <a:avLst/>
          </a:prstGeom>
          <a:noFill/>
        </p:spPr>
        <p:txBody>
          <a:bodyPr wrap="square" lIns="0" tIns="0" rIns="0" bIns="0">
            <a:spAutoFit/>
          </a:bodyPr>
          <a:lstStyle/>
          <a:p>
            <a:pPr defTabSz="609315"/>
            <a:r>
              <a:rPr lang="en-US" sz="700">
                <a:solidFill>
                  <a:srgbClr val="313739"/>
                </a:solidFill>
                <a:latin typeface="Gotham-Light"/>
                <a:cs typeface="Museo 300"/>
              </a:rPr>
              <a:t>© Born Interactive, Proprietary and Confidential</a:t>
            </a:r>
          </a:p>
        </p:txBody>
      </p:sp>
      <p:sp>
        <p:nvSpPr>
          <p:cNvPr id="16" name="Title 1"/>
          <p:cNvSpPr>
            <a:spLocks noGrp="1"/>
          </p:cNvSpPr>
          <p:nvPr>
            <p:ph type="title"/>
          </p:nvPr>
        </p:nvSpPr>
        <p:spPr>
          <a:xfrm>
            <a:off x="609600" y="504655"/>
            <a:ext cx="10972800" cy="477122"/>
          </a:xfrm>
        </p:spPr>
        <p:txBody>
          <a:bodyPr lIns="0" tIns="0" rIns="0" bIns="0" anchor="t">
            <a:normAutofit/>
          </a:bodyPr>
          <a:lstStyle>
            <a:lvl1pPr>
              <a:defRPr sz="2400">
                <a:solidFill>
                  <a:srgbClr val="313739"/>
                </a:solidFill>
                <a:latin typeface="Gotham Bold" panose="02000803030000020004" pitchFamily="2" charset="0"/>
              </a:defRPr>
            </a:lvl1pPr>
          </a:lstStyle>
          <a:p>
            <a:r>
              <a:rPr lang="en-US"/>
              <a:t>Click to edit Master title style</a:t>
            </a:r>
          </a:p>
        </p:txBody>
      </p:sp>
      <p:sp>
        <p:nvSpPr>
          <p:cNvPr id="6" name="Text Placeholder 2"/>
          <p:cNvSpPr>
            <a:spLocks noGrp="1"/>
          </p:cNvSpPr>
          <p:nvPr>
            <p:ph type="body" sz="quarter" idx="10"/>
          </p:nvPr>
        </p:nvSpPr>
        <p:spPr>
          <a:xfrm>
            <a:off x="8514080" y="1219200"/>
            <a:ext cx="3068320" cy="4991100"/>
          </a:xfrm>
        </p:spPr>
        <p:txBody>
          <a:bodyPr lIns="0" tIns="0" rIns="0" bIns="0">
            <a:normAutofit/>
          </a:bodyPr>
          <a:lstStyle>
            <a:lvl1pPr marL="0" indent="0">
              <a:lnSpc>
                <a:spcPct val="100000"/>
              </a:lnSpc>
              <a:spcAft>
                <a:spcPts val="1200"/>
              </a:spcAft>
              <a:buNone/>
              <a:defRPr sz="2000">
                <a:latin typeface="Gotham-MediumItalic" charset="0"/>
                <a:ea typeface="Gotham-MediumItalic" charset="0"/>
                <a:cs typeface="Gotham-MediumItalic" charset="0"/>
              </a:defRPr>
            </a:lvl1pPr>
            <a:lvl2pPr marL="480268" indent="0">
              <a:lnSpc>
                <a:spcPts val="1800"/>
              </a:lnSpc>
              <a:buNone/>
              <a:defRPr sz="2000">
                <a:latin typeface="Gotham-MediumItalic" charset="0"/>
                <a:ea typeface="Gotham-MediumItalic" charset="0"/>
                <a:cs typeface="Gotham-MediumItalic" charset="0"/>
              </a:defRPr>
            </a:lvl2pPr>
            <a:lvl3pPr marL="960536" indent="0">
              <a:lnSpc>
                <a:spcPts val="1800"/>
              </a:lnSpc>
              <a:buNone/>
              <a:defRPr sz="2000">
                <a:latin typeface="Gotham-MediumItalic" charset="0"/>
                <a:ea typeface="Gotham-MediumItalic" charset="0"/>
                <a:cs typeface="Gotham-MediumItalic" charset="0"/>
              </a:defRPr>
            </a:lvl3pPr>
            <a:lvl4pPr marL="1827984" indent="0">
              <a:lnSpc>
                <a:spcPts val="1800"/>
              </a:lnSpc>
              <a:buNone/>
              <a:defRPr sz="2000">
                <a:latin typeface="Gotham-MediumItalic" charset="0"/>
                <a:ea typeface="Gotham-MediumItalic" charset="0"/>
                <a:cs typeface="Gotham-MediumItalic" charset="0"/>
              </a:defRPr>
            </a:lvl4pPr>
            <a:lvl5pPr marL="2437318" indent="0">
              <a:lnSpc>
                <a:spcPts val="1800"/>
              </a:lnSpc>
              <a:buNone/>
              <a:defRPr sz="2000">
                <a:latin typeface="Gotham-MediumItalic" charset="0"/>
                <a:ea typeface="Gotham-MediumItalic" charset="0"/>
                <a:cs typeface="Gotham-MediumItalic" charset="0"/>
              </a:defRPr>
            </a:lvl5pPr>
          </a:lstStyle>
          <a:p>
            <a:pPr lvl="0"/>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09600" y="6419755"/>
            <a:ext cx="2152127" cy="177416"/>
          </a:xfrm>
          <a:prstGeom prst="rect">
            <a:avLst/>
          </a:prstGeom>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84">
          <p15:clr>
            <a:srgbClr val="FBAE40"/>
          </p15:clr>
        </p15:guide>
        <p15:guide id="4" pos="7296">
          <p15:clr>
            <a:srgbClr val="FBAE40"/>
          </p15:clr>
        </p15:guide>
        <p15:guide id="5" orient="horz" pos="312">
          <p15:clr>
            <a:srgbClr val="FBAE40"/>
          </p15:clr>
        </p15:guide>
        <p15:guide id="6" orient="horz" pos="4152">
          <p15:clr>
            <a:srgbClr val="FBAE40"/>
          </p15:clr>
        </p15:guide>
        <p15:guide id="7" orient="horz" pos="768">
          <p15:clr>
            <a:srgbClr val="FBAE40"/>
          </p15:clr>
        </p15:guide>
        <p15:guide id="8" orient="horz" pos="3912">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8_Title Slide">
    <p:bg>
      <p:bgPr>
        <a:solidFill>
          <a:schemeClr val="bg1"/>
        </a:solidFill>
        <a:effectLst/>
      </p:bgPr>
    </p:bg>
    <p:spTree>
      <p:nvGrpSpPr>
        <p:cNvPr id="1" name=""/>
        <p:cNvGrpSpPr/>
        <p:nvPr/>
      </p:nvGrpSpPr>
      <p:grpSpPr>
        <a:xfrm>
          <a:off x="0" y="0"/>
          <a:ext cx="0" cy="0"/>
          <a:chOff x="0" y="0"/>
          <a:chExt cx="0" cy="0"/>
        </a:xfrm>
      </p:grpSpPr>
      <p:sp>
        <p:nvSpPr>
          <p:cNvPr id="10" name="Rectangle 9"/>
          <p:cNvSpPr/>
          <p:nvPr userDrawn="1"/>
        </p:nvSpPr>
        <p:spPr>
          <a:xfrm>
            <a:off x="9486900" y="6504854"/>
            <a:ext cx="2405384" cy="107722"/>
          </a:xfrm>
          <a:prstGeom prst="rect">
            <a:avLst/>
          </a:prstGeom>
          <a:noFill/>
        </p:spPr>
        <p:txBody>
          <a:bodyPr wrap="square" lIns="0" tIns="0" rIns="0" bIns="0">
            <a:spAutoFit/>
          </a:bodyPr>
          <a:lstStyle/>
          <a:p>
            <a:pPr defTabSz="609315"/>
            <a:r>
              <a:rPr lang="en-US" sz="700">
                <a:solidFill>
                  <a:srgbClr val="313739"/>
                </a:solidFill>
                <a:latin typeface="Gotham-Light"/>
                <a:cs typeface="Museo 300"/>
              </a:rPr>
              <a:t>© Born Interactive, Proprietary and Confidential</a:t>
            </a:r>
          </a:p>
        </p:txBody>
      </p:sp>
      <p:sp>
        <p:nvSpPr>
          <p:cNvPr id="16" name="Title 1"/>
          <p:cNvSpPr>
            <a:spLocks noGrp="1"/>
          </p:cNvSpPr>
          <p:nvPr>
            <p:ph type="title"/>
          </p:nvPr>
        </p:nvSpPr>
        <p:spPr>
          <a:xfrm>
            <a:off x="609600" y="504655"/>
            <a:ext cx="10972800" cy="477122"/>
          </a:xfrm>
        </p:spPr>
        <p:txBody>
          <a:bodyPr lIns="0" tIns="0" rIns="0" bIns="0" anchor="t">
            <a:normAutofit/>
          </a:bodyPr>
          <a:lstStyle>
            <a:lvl1pPr>
              <a:defRPr sz="2400">
                <a:solidFill>
                  <a:srgbClr val="313739"/>
                </a:solidFill>
                <a:latin typeface="Gotham Bold" panose="02000803030000020004" pitchFamily="2" charset="0"/>
              </a:defRPr>
            </a:lvl1pPr>
          </a:lstStyle>
          <a:p>
            <a:r>
              <a:rPr lang="en-US"/>
              <a:t>Click to edit Master title style</a:t>
            </a:r>
          </a:p>
        </p:txBody>
      </p:sp>
      <p:sp>
        <p:nvSpPr>
          <p:cNvPr id="5" name="Rectangle 4"/>
          <p:cNvSpPr/>
          <p:nvPr userDrawn="1"/>
        </p:nvSpPr>
        <p:spPr>
          <a:xfrm>
            <a:off x="609600" y="1367536"/>
            <a:ext cx="3325091" cy="89408"/>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userDrawn="1"/>
        </p:nvSpPr>
        <p:spPr>
          <a:xfrm>
            <a:off x="4433455" y="1367536"/>
            <a:ext cx="3325091" cy="89408"/>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userDrawn="1"/>
        </p:nvSpPr>
        <p:spPr>
          <a:xfrm>
            <a:off x="8257310" y="1367536"/>
            <a:ext cx="3325091" cy="89408"/>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09600" y="6419755"/>
            <a:ext cx="2152127" cy="177416"/>
          </a:xfrm>
          <a:prstGeom prst="rect">
            <a:avLst/>
          </a:prstGeom>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84">
          <p15:clr>
            <a:srgbClr val="FBAE40"/>
          </p15:clr>
        </p15:guide>
        <p15:guide id="4" pos="7296">
          <p15:clr>
            <a:srgbClr val="FBAE40"/>
          </p15:clr>
        </p15:guide>
        <p15:guide id="5" orient="horz" pos="312">
          <p15:clr>
            <a:srgbClr val="FBAE40"/>
          </p15:clr>
        </p15:guide>
        <p15:guide id="6" orient="horz" pos="4152">
          <p15:clr>
            <a:srgbClr val="FBAE40"/>
          </p15:clr>
        </p15:guide>
        <p15:guide id="7" pos="2483" userDrawn="1">
          <p15:clr>
            <a:srgbClr val="FBAE40"/>
          </p15:clr>
        </p15:guide>
        <p15:guide id="8" pos="2784" userDrawn="1">
          <p15:clr>
            <a:srgbClr val="FBAE40"/>
          </p15:clr>
        </p15:guide>
        <p15:guide id="9" pos="4896" userDrawn="1">
          <p15:clr>
            <a:srgbClr val="FBAE40"/>
          </p15:clr>
        </p15:guide>
        <p15:guide id="10" orient="horz" pos="768" userDrawn="1">
          <p15:clr>
            <a:srgbClr val="FBAE40"/>
          </p15:clr>
        </p15:guide>
        <p15:guide id="11" orient="horz" pos="3912"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5_Title Slide">
    <p:bg>
      <p:bgPr>
        <a:solidFill>
          <a:srgbClr val="00A9C6"/>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alphaModFix amt="27000"/>
            <a:extLst>
              <a:ext uri="{28A0092B-C50C-407E-A947-70E740481C1C}">
                <a14:useLocalDpi xmlns:a14="http://schemas.microsoft.com/office/drawing/2010/main"/>
              </a:ext>
            </a:extLst>
          </a:blip>
          <a:srcRect/>
          <a:stretch/>
        </p:blipFill>
        <p:spPr>
          <a:xfrm>
            <a:off x="1" y="0"/>
            <a:ext cx="12192000" cy="6858000"/>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609600" y="6414360"/>
            <a:ext cx="2152127" cy="193928"/>
          </a:xfrm>
          <a:prstGeom prst="rect">
            <a:avLst/>
          </a:prstGeom>
        </p:spPr>
      </p:pic>
      <p:sp>
        <p:nvSpPr>
          <p:cNvPr id="10" name="Rectangle 9"/>
          <p:cNvSpPr/>
          <p:nvPr userDrawn="1"/>
        </p:nvSpPr>
        <p:spPr>
          <a:xfrm>
            <a:off x="9486900" y="6504854"/>
            <a:ext cx="2405384" cy="107722"/>
          </a:xfrm>
          <a:prstGeom prst="rect">
            <a:avLst/>
          </a:prstGeom>
          <a:noFill/>
        </p:spPr>
        <p:txBody>
          <a:bodyPr wrap="square" lIns="0" tIns="0" rIns="0" bIns="0">
            <a:spAutoFit/>
          </a:bodyPr>
          <a:lstStyle/>
          <a:p>
            <a:pPr defTabSz="609315"/>
            <a:r>
              <a:rPr lang="en-US" sz="700">
                <a:solidFill>
                  <a:schemeClr val="bg1"/>
                </a:solidFill>
                <a:latin typeface="Gotham-Light"/>
                <a:cs typeface="Museo 300"/>
              </a:rPr>
              <a:t>© Born Interactive, Proprietary and Confidential</a:t>
            </a:r>
          </a:p>
        </p:txBody>
      </p:sp>
      <p:sp>
        <p:nvSpPr>
          <p:cNvPr id="11" name="Rectangle 10"/>
          <p:cNvSpPr/>
          <p:nvPr userDrawn="1"/>
        </p:nvSpPr>
        <p:spPr>
          <a:xfrm>
            <a:off x="609601" y="1769196"/>
            <a:ext cx="2031999" cy="842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Subtitle 2"/>
          <p:cNvSpPr>
            <a:spLocks noGrp="1"/>
          </p:cNvSpPr>
          <p:nvPr>
            <p:ph type="subTitle" idx="1"/>
          </p:nvPr>
        </p:nvSpPr>
        <p:spPr>
          <a:xfrm>
            <a:off x="609600" y="3622662"/>
            <a:ext cx="6019123" cy="1465259"/>
          </a:xfrm>
        </p:spPr>
        <p:txBody>
          <a:bodyPr>
            <a:normAutofit/>
          </a:bodyPr>
          <a:lstStyle>
            <a:lvl1pPr marL="0" indent="0" algn="l">
              <a:buNone/>
              <a:defRPr sz="1600">
                <a:solidFill>
                  <a:srgbClr val="FFFFFF"/>
                </a:solidFill>
                <a:latin typeface="Gotham-Book"/>
              </a:defRPr>
            </a:lvl1pPr>
            <a:lvl2pPr marL="609315" indent="0" algn="ctr">
              <a:buNone/>
              <a:defRPr>
                <a:solidFill>
                  <a:schemeClr val="tx1">
                    <a:tint val="75000"/>
                  </a:schemeClr>
                </a:solidFill>
              </a:defRPr>
            </a:lvl2pPr>
            <a:lvl3pPr marL="1218660" indent="0" algn="ctr">
              <a:buNone/>
              <a:defRPr>
                <a:solidFill>
                  <a:schemeClr val="tx1">
                    <a:tint val="75000"/>
                  </a:schemeClr>
                </a:solidFill>
              </a:defRPr>
            </a:lvl3pPr>
            <a:lvl4pPr marL="1827984" indent="0" algn="ctr">
              <a:buNone/>
              <a:defRPr>
                <a:solidFill>
                  <a:schemeClr val="tx1">
                    <a:tint val="75000"/>
                  </a:schemeClr>
                </a:solidFill>
              </a:defRPr>
            </a:lvl4pPr>
            <a:lvl5pPr marL="2437318" indent="0" algn="ctr">
              <a:buNone/>
              <a:defRPr>
                <a:solidFill>
                  <a:schemeClr val="tx1">
                    <a:tint val="75000"/>
                  </a:schemeClr>
                </a:solidFill>
              </a:defRPr>
            </a:lvl5pPr>
            <a:lvl6pPr marL="3046632" indent="0" algn="ctr">
              <a:buNone/>
              <a:defRPr>
                <a:solidFill>
                  <a:schemeClr val="tx1">
                    <a:tint val="75000"/>
                  </a:schemeClr>
                </a:solidFill>
              </a:defRPr>
            </a:lvl6pPr>
            <a:lvl7pPr marL="3655947" indent="0" algn="ctr">
              <a:buNone/>
              <a:defRPr>
                <a:solidFill>
                  <a:schemeClr val="tx1">
                    <a:tint val="75000"/>
                  </a:schemeClr>
                </a:solidFill>
              </a:defRPr>
            </a:lvl7pPr>
            <a:lvl8pPr marL="4265280" indent="0" algn="ctr">
              <a:buNone/>
              <a:defRPr>
                <a:solidFill>
                  <a:schemeClr val="tx1">
                    <a:tint val="75000"/>
                  </a:schemeClr>
                </a:solidFill>
              </a:defRPr>
            </a:lvl8pPr>
            <a:lvl9pPr marL="4874605" indent="0" algn="ctr">
              <a:buNone/>
              <a:defRPr>
                <a:solidFill>
                  <a:schemeClr val="tx1">
                    <a:tint val="75000"/>
                  </a:schemeClr>
                </a:solidFill>
              </a:defRPr>
            </a:lvl9pPr>
          </a:lstStyle>
          <a:p>
            <a:r>
              <a:rPr lang="en-US"/>
              <a:t>Click to edit Master subtitle style</a:t>
            </a:r>
          </a:p>
        </p:txBody>
      </p:sp>
      <p:sp>
        <p:nvSpPr>
          <p:cNvPr id="9" name="Title 1"/>
          <p:cNvSpPr>
            <a:spLocks noGrp="1"/>
          </p:cNvSpPr>
          <p:nvPr>
            <p:ph type="ctrTitle"/>
          </p:nvPr>
        </p:nvSpPr>
        <p:spPr>
          <a:xfrm>
            <a:off x="609599" y="1853466"/>
            <a:ext cx="6019123" cy="1537434"/>
          </a:xfrm>
        </p:spPr>
        <p:txBody>
          <a:bodyPr lIns="0" tIns="0" rIns="0" bIns="0" anchor="t">
            <a:normAutofit/>
          </a:bodyPr>
          <a:lstStyle>
            <a:lvl1pPr>
              <a:defRPr sz="4500">
                <a:solidFill>
                  <a:schemeClr val="bg1"/>
                </a:solidFill>
                <a:latin typeface="Gotham Bold" panose="02000803030000020004" pitchFamily="2" charset="0"/>
              </a:defRPr>
            </a:lvl1pPr>
          </a:lstStyle>
          <a:p>
            <a:r>
              <a:rPr lang="en-US"/>
              <a:t>Click to edit Master title style</a:t>
            </a:r>
          </a:p>
        </p:txBody>
      </p:sp>
    </p:spTree>
  </p:cSld>
  <p:clrMapOvr>
    <a:masterClrMapping/>
  </p:clrMapOvr>
  <p:extLst>
    <p:ext uri="{DCECCB84-F9BA-43D5-87BE-67443E8EF086}">
      <p15:sldGuideLst xmlns:p15="http://schemas.microsoft.com/office/powerpoint/2012/main">
        <p15:guide id="1" orient="horz" pos="2136" userDrawn="1">
          <p15:clr>
            <a:srgbClr val="FBAE40"/>
          </p15:clr>
        </p15:guide>
        <p15:guide id="2" pos="3840">
          <p15:clr>
            <a:srgbClr val="FBAE40"/>
          </p15:clr>
        </p15:guide>
        <p15:guide id="3" pos="384">
          <p15:clr>
            <a:srgbClr val="FBAE40"/>
          </p15:clr>
        </p15:guide>
        <p15:guide id="4" pos="7296">
          <p15:clr>
            <a:srgbClr val="FBAE40"/>
          </p15:clr>
        </p15:guide>
        <p15:guide id="5" orient="horz" pos="312">
          <p15:clr>
            <a:srgbClr val="FBAE40"/>
          </p15:clr>
        </p15:guide>
        <p15:guide id="6" orient="horz" pos="4152">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3_Title Slide">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206829" y="174171"/>
            <a:ext cx="11778342" cy="6466113"/>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itle 1"/>
          <p:cNvSpPr>
            <a:spLocks noGrp="1"/>
          </p:cNvSpPr>
          <p:nvPr>
            <p:ph type="ctrTitle"/>
          </p:nvPr>
        </p:nvSpPr>
        <p:spPr>
          <a:xfrm>
            <a:off x="1262742" y="1232980"/>
            <a:ext cx="7652658" cy="4460249"/>
          </a:xfrm>
        </p:spPr>
        <p:txBody>
          <a:bodyPr lIns="0" tIns="0" rIns="0" bIns="0" anchor="t">
            <a:normAutofit/>
          </a:bodyPr>
          <a:lstStyle>
            <a:lvl1pPr>
              <a:defRPr sz="4000">
                <a:solidFill>
                  <a:schemeClr val="bg1"/>
                </a:solidFill>
                <a:latin typeface="Gotham Bold" panose="02000803030000020004" pitchFamily="2" charset="0"/>
              </a:defRPr>
            </a:lvl1pPr>
          </a:lstStyle>
          <a:p>
            <a:r>
              <a:rPr lang="en-US"/>
              <a:t>Click to edit Master title style</a:t>
            </a:r>
          </a:p>
        </p:txBody>
      </p:sp>
    </p:spTree>
  </p:cSld>
  <p:clrMapOvr>
    <a:masterClrMapping/>
  </p:clrMapOvr>
  <p:extLst>
    <p:ext uri="{DCECCB84-F9BA-43D5-87BE-67443E8EF086}">
      <p15:sldGuideLst xmlns:p15="http://schemas.microsoft.com/office/powerpoint/2012/main">
        <p15:guide id="1" orient="horz" pos="2136">
          <p15:clr>
            <a:srgbClr val="FBAE40"/>
          </p15:clr>
        </p15:guide>
        <p15:guide id="2" pos="3840">
          <p15:clr>
            <a:srgbClr val="FBAE40"/>
          </p15:clr>
        </p15:guide>
        <p15:guide id="3" pos="384">
          <p15:clr>
            <a:srgbClr val="FBAE40"/>
          </p15:clr>
        </p15:guide>
        <p15:guide id="4" pos="7296">
          <p15:clr>
            <a:srgbClr val="FBAE40"/>
          </p15:clr>
        </p15:guide>
        <p15:guide id="5" orient="horz" pos="312">
          <p15:clr>
            <a:srgbClr val="FBAE40"/>
          </p15:clr>
        </p15:guide>
        <p15:guide id="6" orient="horz" pos="415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252212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7_Title Slide">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206829" y="174171"/>
            <a:ext cx="11778342" cy="6466113"/>
          </a:xfrm>
          <a:prstGeom prst="rect">
            <a:avLst/>
          </a:prstGeom>
          <a:solidFill>
            <a:srgbClr val="00A9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itle 1"/>
          <p:cNvSpPr>
            <a:spLocks noGrp="1"/>
          </p:cNvSpPr>
          <p:nvPr>
            <p:ph type="ctrTitle"/>
          </p:nvPr>
        </p:nvSpPr>
        <p:spPr>
          <a:xfrm>
            <a:off x="1262742" y="1232980"/>
            <a:ext cx="7652658" cy="4460249"/>
          </a:xfrm>
        </p:spPr>
        <p:txBody>
          <a:bodyPr lIns="0" tIns="0" rIns="0" bIns="0" anchor="t">
            <a:normAutofit/>
          </a:bodyPr>
          <a:lstStyle>
            <a:lvl1pPr>
              <a:defRPr sz="4000">
                <a:solidFill>
                  <a:schemeClr val="bg1"/>
                </a:solidFill>
                <a:latin typeface="Gotham Bold" panose="02000803030000020004" pitchFamily="2" charset="0"/>
              </a:defRPr>
            </a:lvl1pPr>
          </a:lstStyle>
          <a:p>
            <a:r>
              <a:rPr lang="en-US"/>
              <a:t>Click to edit Master title style</a:t>
            </a:r>
          </a:p>
        </p:txBody>
      </p:sp>
    </p:spTree>
    <p:extLst>
      <p:ext uri="{BB962C8B-B14F-4D97-AF65-F5344CB8AC3E}">
        <p14:creationId xmlns:p14="http://schemas.microsoft.com/office/powerpoint/2010/main" val="709475990"/>
      </p:ext>
    </p:extLst>
  </p:cSld>
  <p:clrMapOvr>
    <a:masterClrMapping/>
  </p:clrMapOvr>
  <p:extLst>
    <p:ext uri="{DCECCB84-F9BA-43D5-87BE-67443E8EF086}">
      <p15:sldGuideLst xmlns:p15="http://schemas.microsoft.com/office/powerpoint/2012/main">
        <p15:guide id="1" orient="horz" pos="2136">
          <p15:clr>
            <a:srgbClr val="FBAE40"/>
          </p15:clr>
        </p15:guide>
        <p15:guide id="2" pos="3840">
          <p15:clr>
            <a:srgbClr val="FBAE40"/>
          </p15:clr>
        </p15:guide>
        <p15:guide id="3" pos="384">
          <p15:clr>
            <a:srgbClr val="FBAE40"/>
          </p15:clr>
        </p15:guide>
        <p15:guide id="4" pos="7296">
          <p15:clr>
            <a:srgbClr val="FBAE40"/>
          </p15:clr>
        </p15:guide>
        <p15:guide id="5" orient="horz" pos="312">
          <p15:clr>
            <a:srgbClr val="FBAE40"/>
          </p15:clr>
        </p15:guide>
        <p15:guide id="6" orient="horz" pos="4152">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6_Title Slide">
    <p:bg>
      <p:bgPr>
        <a:solidFill>
          <a:schemeClr val="bg1">
            <a:lumMod val="65000"/>
          </a:schemeClr>
        </a:solid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a:alphaModFix amt="32000"/>
            <a:extLst>
              <a:ext uri="{28A0092B-C50C-407E-A947-70E740481C1C}">
                <a14:useLocalDpi xmlns:a14="http://schemas.microsoft.com/office/drawing/2010/main"/>
              </a:ext>
            </a:extLst>
          </a:blip>
          <a:srcRect/>
          <a:stretch/>
        </p:blipFill>
        <p:spPr>
          <a:xfrm>
            <a:off x="0" y="0"/>
            <a:ext cx="12190547" cy="685800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609600" y="6414360"/>
            <a:ext cx="2152127" cy="193928"/>
          </a:xfrm>
          <a:prstGeom prst="rect">
            <a:avLst/>
          </a:prstGeom>
        </p:spPr>
      </p:pic>
      <p:sp>
        <p:nvSpPr>
          <p:cNvPr id="10" name="Rectangle 9"/>
          <p:cNvSpPr/>
          <p:nvPr userDrawn="1"/>
        </p:nvSpPr>
        <p:spPr>
          <a:xfrm>
            <a:off x="9486900" y="6504854"/>
            <a:ext cx="2405384" cy="107722"/>
          </a:xfrm>
          <a:prstGeom prst="rect">
            <a:avLst/>
          </a:prstGeom>
          <a:noFill/>
        </p:spPr>
        <p:txBody>
          <a:bodyPr wrap="square" lIns="0" tIns="0" rIns="0" bIns="0">
            <a:spAutoFit/>
          </a:bodyPr>
          <a:lstStyle/>
          <a:p>
            <a:pPr defTabSz="609315"/>
            <a:r>
              <a:rPr lang="en-US" sz="700">
                <a:solidFill>
                  <a:schemeClr val="bg1"/>
                </a:solidFill>
                <a:latin typeface="Gotham-Light"/>
                <a:cs typeface="Museo 300"/>
              </a:rPr>
              <a:t>© Born Interactive, Proprietary and Confidential</a:t>
            </a:r>
          </a:p>
        </p:txBody>
      </p:sp>
      <p:sp>
        <p:nvSpPr>
          <p:cNvPr id="14" name="Rectangle 13"/>
          <p:cNvSpPr/>
          <p:nvPr userDrawn="1"/>
        </p:nvSpPr>
        <p:spPr>
          <a:xfrm>
            <a:off x="609601" y="1769196"/>
            <a:ext cx="2031999" cy="842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Subtitle 2"/>
          <p:cNvSpPr>
            <a:spLocks noGrp="1"/>
          </p:cNvSpPr>
          <p:nvPr>
            <p:ph type="subTitle" idx="1"/>
          </p:nvPr>
        </p:nvSpPr>
        <p:spPr>
          <a:xfrm>
            <a:off x="609600" y="3622662"/>
            <a:ext cx="6019123" cy="1465259"/>
          </a:xfrm>
        </p:spPr>
        <p:txBody>
          <a:bodyPr>
            <a:normAutofit/>
          </a:bodyPr>
          <a:lstStyle>
            <a:lvl1pPr marL="0" indent="0" algn="l">
              <a:buNone/>
              <a:defRPr sz="1600">
                <a:solidFill>
                  <a:srgbClr val="FFFFFF"/>
                </a:solidFill>
                <a:latin typeface="Gotham-Book"/>
              </a:defRPr>
            </a:lvl1pPr>
            <a:lvl2pPr marL="609315" indent="0" algn="ctr">
              <a:buNone/>
              <a:defRPr>
                <a:solidFill>
                  <a:schemeClr val="tx1">
                    <a:tint val="75000"/>
                  </a:schemeClr>
                </a:solidFill>
              </a:defRPr>
            </a:lvl2pPr>
            <a:lvl3pPr marL="1218660" indent="0" algn="ctr">
              <a:buNone/>
              <a:defRPr>
                <a:solidFill>
                  <a:schemeClr val="tx1">
                    <a:tint val="75000"/>
                  </a:schemeClr>
                </a:solidFill>
              </a:defRPr>
            </a:lvl3pPr>
            <a:lvl4pPr marL="1827984" indent="0" algn="ctr">
              <a:buNone/>
              <a:defRPr>
                <a:solidFill>
                  <a:schemeClr val="tx1">
                    <a:tint val="75000"/>
                  </a:schemeClr>
                </a:solidFill>
              </a:defRPr>
            </a:lvl4pPr>
            <a:lvl5pPr marL="2437318" indent="0" algn="ctr">
              <a:buNone/>
              <a:defRPr>
                <a:solidFill>
                  <a:schemeClr val="tx1">
                    <a:tint val="75000"/>
                  </a:schemeClr>
                </a:solidFill>
              </a:defRPr>
            </a:lvl5pPr>
            <a:lvl6pPr marL="3046632" indent="0" algn="ctr">
              <a:buNone/>
              <a:defRPr>
                <a:solidFill>
                  <a:schemeClr val="tx1">
                    <a:tint val="75000"/>
                  </a:schemeClr>
                </a:solidFill>
              </a:defRPr>
            </a:lvl6pPr>
            <a:lvl7pPr marL="3655947" indent="0" algn="ctr">
              <a:buNone/>
              <a:defRPr>
                <a:solidFill>
                  <a:schemeClr val="tx1">
                    <a:tint val="75000"/>
                  </a:schemeClr>
                </a:solidFill>
              </a:defRPr>
            </a:lvl7pPr>
            <a:lvl8pPr marL="4265280" indent="0" algn="ctr">
              <a:buNone/>
              <a:defRPr>
                <a:solidFill>
                  <a:schemeClr val="tx1">
                    <a:tint val="75000"/>
                  </a:schemeClr>
                </a:solidFill>
              </a:defRPr>
            </a:lvl8pPr>
            <a:lvl9pPr marL="4874605" indent="0" algn="ctr">
              <a:buNone/>
              <a:defRPr>
                <a:solidFill>
                  <a:schemeClr val="tx1">
                    <a:tint val="75000"/>
                  </a:schemeClr>
                </a:solidFill>
              </a:defRPr>
            </a:lvl9pPr>
          </a:lstStyle>
          <a:p>
            <a:r>
              <a:rPr lang="en-US"/>
              <a:t>Click to edit Master subtitle style</a:t>
            </a:r>
          </a:p>
        </p:txBody>
      </p:sp>
      <p:sp>
        <p:nvSpPr>
          <p:cNvPr id="18" name="Title 1"/>
          <p:cNvSpPr>
            <a:spLocks noGrp="1"/>
          </p:cNvSpPr>
          <p:nvPr>
            <p:ph type="ctrTitle"/>
          </p:nvPr>
        </p:nvSpPr>
        <p:spPr>
          <a:xfrm>
            <a:off x="609599" y="1853466"/>
            <a:ext cx="6019123" cy="1537434"/>
          </a:xfrm>
        </p:spPr>
        <p:txBody>
          <a:bodyPr lIns="0" tIns="0" rIns="0" bIns="0" anchor="t">
            <a:normAutofit/>
          </a:bodyPr>
          <a:lstStyle>
            <a:lvl1pPr>
              <a:defRPr sz="4500">
                <a:solidFill>
                  <a:schemeClr val="bg1"/>
                </a:solidFill>
                <a:latin typeface="Gotham Bold" panose="02000803030000020004" pitchFamily="2" charset="0"/>
              </a:defRPr>
            </a:lvl1pPr>
          </a:lstStyle>
          <a:p>
            <a:r>
              <a:rPr lang="en-US"/>
              <a:t>Click to edit Master title style</a:t>
            </a:r>
          </a:p>
        </p:txBody>
      </p:sp>
    </p:spTree>
  </p:cSld>
  <p:clrMapOvr>
    <a:masterClrMapping/>
  </p:clrMapOvr>
  <p:extLst>
    <p:ext uri="{DCECCB84-F9BA-43D5-87BE-67443E8EF086}">
      <p15:sldGuideLst xmlns:p15="http://schemas.microsoft.com/office/powerpoint/2012/main">
        <p15:guide id="1" orient="horz" pos="2136">
          <p15:clr>
            <a:srgbClr val="FBAE40"/>
          </p15:clr>
        </p15:guide>
        <p15:guide id="2" pos="3840">
          <p15:clr>
            <a:srgbClr val="FBAE40"/>
          </p15:clr>
        </p15:guide>
        <p15:guide id="3" pos="384">
          <p15:clr>
            <a:srgbClr val="FBAE40"/>
          </p15:clr>
        </p15:guide>
        <p15:guide id="4" pos="7296">
          <p15:clr>
            <a:srgbClr val="FBAE40"/>
          </p15:clr>
        </p15:guide>
        <p15:guide id="5" orient="horz" pos="312">
          <p15:clr>
            <a:srgbClr val="FBAE40"/>
          </p15:clr>
        </p15:guide>
        <p15:guide id="6" orient="horz" pos="4152">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9_Title Slide">
    <p:bg>
      <p:bgPr>
        <a:solidFill>
          <a:srgbClr val="313739"/>
        </a:solidFill>
        <a:effectLst/>
      </p:bgPr>
    </p:bg>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918302" y="762000"/>
            <a:ext cx="4611278" cy="669454"/>
          </a:xfrm>
          <a:noFill/>
          <a:effectLst/>
        </p:spPr>
        <p:txBody>
          <a:bodyPr lIns="0" tIns="0" rIns="0" bIns="0" anchor="b" anchorCtr="0">
            <a:normAutofit/>
          </a:bodyPr>
          <a:lstStyle>
            <a:lvl1pPr>
              <a:defRPr sz="4500" b="0" i="0">
                <a:solidFill>
                  <a:schemeClr val="bg1"/>
                </a:solidFill>
                <a:effectLst/>
                <a:latin typeface="Gotham Bold" panose="02000803030000020004" pitchFamily="2" charset="0"/>
                <a:cs typeface="Gotham Bold" panose="02000803030000020004" pitchFamily="2" charset="0"/>
              </a:defRPr>
            </a:lvl1pPr>
          </a:lstStyle>
          <a:p>
            <a:r>
              <a:rPr lang="en-US"/>
              <a:t>Thank You</a:t>
            </a:r>
          </a:p>
        </p:txBody>
      </p:sp>
      <p:sp>
        <p:nvSpPr>
          <p:cNvPr id="23" name="Text Placeholder 22"/>
          <p:cNvSpPr>
            <a:spLocks noGrp="1"/>
          </p:cNvSpPr>
          <p:nvPr>
            <p:ph type="body" sz="quarter" idx="11" hasCustomPrompt="1"/>
          </p:nvPr>
        </p:nvSpPr>
        <p:spPr>
          <a:xfrm>
            <a:off x="914400" y="4753711"/>
            <a:ext cx="4613275" cy="1836297"/>
          </a:xfrm>
          <a:noFill/>
          <a:effectLst/>
        </p:spPr>
        <p:txBody>
          <a:bodyPr lIns="0" tIns="0" rIns="0" bIns="0">
            <a:normAutofit/>
          </a:bodyPr>
          <a:lstStyle>
            <a:lvl1pPr marL="0" indent="0">
              <a:buNone/>
              <a:defRPr sz="1200">
                <a:solidFill>
                  <a:schemeClr val="bg1"/>
                </a:solidFill>
                <a:effectLst/>
              </a:defRPr>
            </a:lvl1pPr>
          </a:lstStyle>
          <a:p>
            <a:pPr lvl="0"/>
            <a:r>
              <a:rPr lang="en-US"/>
              <a:t>Click here to add subtitle</a:t>
            </a:r>
          </a:p>
        </p:txBody>
      </p:sp>
      <p:sp>
        <p:nvSpPr>
          <p:cNvPr id="26" name="Rectangle 25"/>
          <p:cNvSpPr/>
          <p:nvPr userDrawn="1"/>
        </p:nvSpPr>
        <p:spPr>
          <a:xfrm>
            <a:off x="917305" y="1431454"/>
            <a:ext cx="2390182" cy="169411"/>
          </a:xfrm>
          <a:prstGeom prst="rect">
            <a:avLst/>
          </a:prstGeom>
          <a:solidFill>
            <a:srgbClr val="00A9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10" name="Rectangle 9"/>
          <p:cNvSpPr/>
          <p:nvPr userDrawn="1"/>
        </p:nvSpPr>
        <p:spPr>
          <a:xfrm>
            <a:off x="9456822" y="6482287"/>
            <a:ext cx="2405384" cy="107722"/>
          </a:xfrm>
          <a:prstGeom prst="rect">
            <a:avLst/>
          </a:prstGeom>
          <a:noFill/>
        </p:spPr>
        <p:txBody>
          <a:bodyPr wrap="square" lIns="0" tIns="0" rIns="0" bIns="0">
            <a:spAutoFit/>
          </a:bodyPr>
          <a:lstStyle/>
          <a:p>
            <a:pPr defTabSz="609315"/>
            <a:r>
              <a:rPr lang="en-US" sz="700">
                <a:solidFill>
                  <a:schemeClr val="bg1"/>
                </a:solidFill>
                <a:latin typeface="Gotham-Light"/>
                <a:cs typeface="Museo 300"/>
              </a:rPr>
              <a:t>© Born Interactive, Proprietary and Confidential</a:t>
            </a:r>
          </a:p>
        </p:txBody>
      </p:sp>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777045" y="762000"/>
            <a:ext cx="3805355" cy="342900"/>
          </a:xfrm>
          <a:prstGeom prst="rect">
            <a:avLst/>
          </a:prstGeom>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84">
          <p15:clr>
            <a:srgbClr val="FBAE40"/>
          </p15:clr>
        </p15:guide>
        <p15:guide id="4" pos="7296">
          <p15:clr>
            <a:srgbClr val="FBAE40"/>
          </p15:clr>
        </p15:guide>
        <p15:guide id="5" orient="horz" pos="312">
          <p15:clr>
            <a:srgbClr val="FBAE40"/>
          </p15:clr>
        </p15:guide>
        <p15:guide id="6" orient="horz" pos="4152">
          <p15:clr>
            <a:srgbClr val="FBAE40"/>
          </p15:clr>
        </p15:guide>
        <p15:guide id="7" pos="576">
          <p15:clr>
            <a:srgbClr val="FBAE40"/>
          </p15:clr>
        </p15:guide>
        <p15:guide id="8" orient="horz" pos="480">
          <p15:clr>
            <a:srgbClr val="FBAE40"/>
          </p15:clr>
        </p15:guide>
        <p15:guide id="9" orient="horz" pos="396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lvl1pPr>
              <a:defRPr sz="2700">
                <a:solidFill>
                  <a:schemeClr val="tx1"/>
                </a:solidFill>
                <a:latin typeface="Gotham-Bold"/>
              </a:defRPr>
            </a:lvl1pPr>
          </a:lstStyle>
          <a:p>
            <a:r>
              <a:rPr lang="en-US"/>
              <a:t>Click to edit Master title style</a:t>
            </a:r>
          </a:p>
        </p:txBody>
      </p:sp>
      <p:sp>
        <p:nvSpPr>
          <p:cNvPr id="3" name="Content Placeholder 2"/>
          <p:cNvSpPr>
            <a:spLocks noGrp="1"/>
          </p:cNvSpPr>
          <p:nvPr>
            <p:ph idx="1"/>
          </p:nvPr>
        </p:nvSpPr>
        <p:spPr>
          <a:xfrm>
            <a:off x="609600" y="1284855"/>
            <a:ext cx="10972800" cy="4840801"/>
          </a:xfrm>
        </p:spPr>
        <p:txBody>
          <a:bodyPr>
            <a:normAutofit/>
          </a:bodyPr>
          <a:lstStyle>
            <a:lvl1pPr>
              <a:defRPr sz="1900">
                <a:latin typeface="Gotham-Book"/>
              </a:defRPr>
            </a:lvl1pPr>
            <a:lvl2pPr>
              <a:defRPr sz="1900">
                <a:latin typeface="Gotham-Book"/>
              </a:defRPr>
            </a:lvl2pPr>
            <a:lvl3pPr>
              <a:defRPr sz="1900">
                <a:latin typeface="Gotham-Book"/>
              </a:defRPr>
            </a:lvl3pPr>
            <a:lvl4pPr>
              <a:defRPr sz="1900">
                <a:latin typeface="Gotham-Book"/>
              </a:defRPr>
            </a:lvl4pPr>
            <a:lvl5pPr>
              <a:defRPr sz="1900">
                <a:latin typeface="Gotham-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09600" y="6467802"/>
            <a:ext cx="2319337" cy="208995"/>
          </a:xfrm>
          <a:prstGeom prst="rect">
            <a:avLst/>
          </a:prstGeom>
        </p:spPr>
      </p:pic>
      <p:sp>
        <p:nvSpPr>
          <p:cNvPr id="8" name="Rectangle 7"/>
          <p:cNvSpPr/>
          <p:nvPr userDrawn="1"/>
        </p:nvSpPr>
        <p:spPr>
          <a:xfrm rot="16200000">
            <a:off x="9043975" y="3709379"/>
            <a:ext cx="6096000" cy="253912"/>
          </a:xfrm>
          <a:prstGeom prst="rect">
            <a:avLst/>
          </a:prstGeom>
        </p:spPr>
        <p:txBody>
          <a:bodyPr lIns="91406" tIns="45718" rIns="91406" bIns="45718">
            <a:spAutoFit/>
          </a:bodyPr>
          <a:lstStyle/>
          <a:p>
            <a:pPr defTabSz="609315"/>
            <a:r>
              <a:rPr lang="en-US" sz="1050">
                <a:solidFill>
                  <a:srgbClr val="313739"/>
                </a:solidFill>
                <a:latin typeface="Gotham-Light"/>
                <a:cs typeface="Museo 300"/>
              </a:rPr>
              <a:t>© Born Interactive, Proprietary and Confidential</a:t>
            </a:r>
          </a:p>
        </p:txBody>
      </p:sp>
    </p:spTree>
    <p:extLst>
      <p:ext uri="{BB962C8B-B14F-4D97-AF65-F5344CB8AC3E}">
        <p14:creationId xmlns:p14="http://schemas.microsoft.com/office/powerpoint/2010/main" val="2273806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1_Title Slide">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6096000" y="0"/>
            <a:ext cx="6096000" cy="685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9486900" y="6504854"/>
            <a:ext cx="2405384" cy="107722"/>
          </a:xfrm>
          <a:prstGeom prst="rect">
            <a:avLst/>
          </a:prstGeom>
          <a:noFill/>
        </p:spPr>
        <p:txBody>
          <a:bodyPr wrap="square" lIns="0" tIns="0" rIns="0" bIns="0">
            <a:spAutoFit/>
          </a:bodyPr>
          <a:lstStyle/>
          <a:p>
            <a:pPr defTabSz="609315"/>
            <a:r>
              <a:rPr lang="en-US" sz="700">
                <a:solidFill>
                  <a:srgbClr val="313739"/>
                </a:solidFill>
                <a:latin typeface="Gotham-Light"/>
                <a:cs typeface="Museo 300"/>
              </a:rPr>
              <a:t>© Born Interactive, Proprietary and Confidential</a:t>
            </a:r>
          </a:p>
        </p:txBody>
      </p:sp>
      <p:sp>
        <p:nvSpPr>
          <p:cNvPr id="16" name="Title 1"/>
          <p:cNvSpPr>
            <a:spLocks noGrp="1"/>
          </p:cNvSpPr>
          <p:nvPr>
            <p:ph type="title"/>
          </p:nvPr>
        </p:nvSpPr>
        <p:spPr>
          <a:xfrm>
            <a:off x="609600" y="1690030"/>
            <a:ext cx="3566160" cy="1051560"/>
          </a:xfrm>
        </p:spPr>
        <p:txBody>
          <a:bodyPr lIns="0" tIns="0" rIns="0" bIns="0" anchor="t" anchorCtr="0">
            <a:normAutofit/>
          </a:bodyPr>
          <a:lstStyle>
            <a:lvl1pPr>
              <a:defRPr sz="3400">
                <a:solidFill>
                  <a:srgbClr val="313739"/>
                </a:solidFill>
                <a:latin typeface="Gotham Bold" panose="02000803030000020004" pitchFamily="2" charset="0"/>
              </a:defRPr>
            </a:lvl1pPr>
          </a:lstStyle>
          <a:p>
            <a:r>
              <a:rPr lang="en-US"/>
              <a:t>Click to edit Master title style</a:t>
            </a:r>
          </a:p>
        </p:txBody>
      </p:sp>
      <p:sp>
        <p:nvSpPr>
          <p:cNvPr id="6" name="Rectangle 5"/>
          <p:cNvSpPr/>
          <p:nvPr userDrawn="1"/>
        </p:nvSpPr>
        <p:spPr>
          <a:xfrm>
            <a:off x="609600" y="1496990"/>
            <a:ext cx="1412240" cy="72225"/>
          </a:xfrm>
          <a:prstGeom prst="rect">
            <a:avLst/>
          </a:prstGeom>
          <a:solidFill>
            <a:srgbClr val="00A9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0"/>
          </p:nvPr>
        </p:nvSpPr>
        <p:spPr>
          <a:xfrm>
            <a:off x="6654800" y="1496990"/>
            <a:ext cx="4927600" cy="3676650"/>
          </a:xfrm>
        </p:spPr>
        <p:txBody>
          <a:bodyPr lIns="0" tIns="0" rIns="0" bIns="0">
            <a:normAutofit/>
          </a:bodyPr>
          <a:lstStyle>
            <a:lvl1pPr marL="0" indent="0">
              <a:lnSpc>
                <a:spcPts val="1800"/>
              </a:lnSpc>
              <a:buNone/>
              <a:defRPr sz="1400"/>
            </a:lvl1pPr>
            <a:lvl2pPr marL="480268" indent="0">
              <a:lnSpc>
                <a:spcPts val="1800"/>
              </a:lnSpc>
              <a:buNone/>
              <a:defRPr sz="1400"/>
            </a:lvl2pPr>
            <a:lvl3pPr marL="960536" indent="0">
              <a:lnSpc>
                <a:spcPts val="1800"/>
              </a:lnSpc>
              <a:buNone/>
              <a:defRPr sz="1400"/>
            </a:lvl3pPr>
            <a:lvl4pPr marL="1827984" indent="0">
              <a:lnSpc>
                <a:spcPts val="1800"/>
              </a:lnSpc>
              <a:buNone/>
              <a:defRPr sz="1400"/>
            </a:lvl4pPr>
            <a:lvl5pPr marL="2437318" indent="0">
              <a:lnSpc>
                <a:spcPts val="1800"/>
              </a:lnSpc>
              <a:buNone/>
              <a:defRPr sz="1400"/>
            </a:lvl5pPr>
          </a:lstStyle>
          <a:p>
            <a:pPr lvl="0"/>
            <a:r>
              <a:rPr lang="en-US"/>
              <a:t>Click to edit Master text styles</a:t>
            </a:r>
          </a:p>
          <a:p>
            <a:pPr lvl="1"/>
            <a:r>
              <a:rPr lang="en-US"/>
              <a:t>Second level</a:t>
            </a:r>
          </a:p>
          <a:p>
            <a:pPr lvl="2"/>
            <a:r>
              <a:rPr lang="en-US"/>
              <a:t>a</a:t>
            </a:r>
          </a:p>
          <a:p>
            <a:pPr lvl="3"/>
            <a:r>
              <a:rPr lang="en-US"/>
              <a:t>Fourth level</a:t>
            </a:r>
          </a:p>
          <a:p>
            <a:pPr lvl="4"/>
            <a:r>
              <a:rPr lang="en-US"/>
              <a:t>Fifth level</a:t>
            </a: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 y="6419755"/>
            <a:ext cx="2152127" cy="177416"/>
          </a:xfrm>
          <a:prstGeom prst="rect">
            <a:avLst/>
          </a:prstGeom>
        </p:spPr>
      </p:pic>
    </p:spTree>
    <p:extLst>
      <p:ext uri="{BB962C8B-B14F-4D97-AF65-F5344CB8AC3E}">
        <p14:creationId xmlns:p14="http://schemas.microsoft.com/office/powerpoint/2010/main" val="3011913765"/>
      </p:ext>
    </p:extLst>
  </p:cSld>
  <p:clrMapOvr>
    <a:masterClrMapping/>
  </p:clrMapOvr>
  <p:extLst>
    <p:ext uri="{DCECCB84-F9BA-43D5-87BE-67443E8EF086}">
      <p15:sldGuideLst xmlns:p15="http://schemas.microsoft.com/office/powerpoint/2012/main">
        <p15:guide id="1" orient="horz" pos="2184">
          <p15:clr>
            <a:srgbClr val="FBAE40"/>
          </p15:clr>
        </p15:guide>
        <p15:guide id="2" pos="3840">
          <p15:clr>
            <a:srgbClr val="FBAE40"/>
          </p15:clr>
        </p15:guide>
        <p15:guide id="3" pos="384">
          <p15:clr>
            <a:srgbClr val="FBAE40"/>
          </p15:clr>
        </p15:guide>
        <p15:guide id="4" pos="7296">
          <p15:clr>
            <a:srgbClr val="FBAE40"/>
          </p15:clr>
        </p15:guide>
        <p15:guide id="5" orient="horz" pos="312">
          <p15:clr>
            <a:srgbClr val="FBAE40"/>
          </p15:clr>
        </p15:guide>
        <p15:guide id="6" orient="horz" pos="415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8_Title Slide">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6096000" y="0"/>
            <a:ext cx="6096000" cy="685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9486900" y="6504854"/>
            <a:ext cx="2405384" cy="107722"/>
          </a:xfrm>
          <a:prstGeom prst="rect">
            <a:avLst/>
          </a:prstGeom>
          <a:noFill/>
        </p:spPr>
        <p:txBody>
          <a:bodyPr wrap="square" lIns="0" tIns="0" rIns="0" bIns="0">
            <a:spAutoFit/>
          </a:bodyPr>
          <a:lstStyle/>
          <a:p>
            <a:pPr defTabSz="609315"/>
            <a:r>
              <a:rPr lang="en-US" sz="700">
                <a:solidFill>
                  <a:srgbClr val="313739"/>
                </a:solidFill>
                <a:latin typeface="Gotham-Light"/>
                <a:cs typeface="Museo 300"/>
              </a:rPr>
              <a:t>© Born Interactive, Proprietary and Confidential</a:t>
            </a:r>
          </a:p>
        </p:txBody>
      </p:sp>
      <p:sp>
        <p:nvSpPr>
          <p:cNvPr id="16" name="Title 1"/>
          <p:cNvSpPr>
            <a:spLocks noGrp="1"/>
          </p:cNvSpPr>
          <p:nvPr>
            <p:ph type="title"/>
          </p:nvPr>
        </p:nvSpPr>
        <p:spPr>
          <a:xfrm>
            <a:off x="609600" y="1690030"/>
            <a:ext cx="3566160" cy="1051560"/>
          </a:xfrm>
        </p:spPr>
        <p:txBody>
          <a:bodyPr lIns="0" tIns="0" rIns="0" bIns="0" anchor="t" anchorCtr="0">
            <a:normAutofit/>
          </a:bodyPr>
          <a:lstStyle>
            <a:lvl1pPr>
              <a:defRPr sz="3400">
                <a:solidFill>
                  <a:srgbClr val="313739"/>
                </a:solidFill>
                <a:latin typeface="Gotham Bold" panose="02000803030000020004" pitchFamily="2" charset="0"/>
              </a:defRPr>
            </a:lvl1pPr>
          </a:lstStyle>
          <a:p>
            <a:r>
              <a:rPr lang="en-US"/>
              <a:t>Click to edit Master title style</a:t>
            </a:r>
          </a:p>
        </p:txBody>
      </p:sp>
      <p:sp>
        <p:nvSpPr>
          <p:cNvPr id="6" name="Rectangle 5"/>
          <p:cNvSpPr/>
          <p:nvPr userDrawn="1"/>
        </p:nvSpPr>
        <p:spPr>
          <a:xfrm>
            <a:off x="609600" y="1496990"/>
            <a:ext cx="1412240" cy="72225"/>
          </a:xfrm>
          <a:prstGeom prst="rect">
            <a:avLst/>
          </a:prstGeom>
          <a:solidFill>
            <a:srgbClr val="00A9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0"/>
          </p:nvPr>
        </p:nvSpPr>
        <p:spPr>
          <a:xfrm>
            <a:off x="6654800" y="1496990"/>
            <a:ext cx="4927600" cy="3676650"/>
          </a:xfrm>
        </p:spPr>
        <p:txBody>
          <a:bodyPr lIns="0" tIns="0" rIns="0" bIns="0">
            <a:normAutofit/>
          </a:bodyPr>
          <a:lstStyle>
            <a:lvl1pPr marL="0" indent="0">
              <a:lnSpc>
                <a:spcPts val="1800"/>
              </a:lnSpc>
              <a:buNone/>
              <a:defRPr sz="1400"/>
            </a:lvl1pPr>
            <a:lvl2pPr marL="480268" indent="0">
              <a:lnSpc>
                <a:spcPts val="1800"/>
              </a:lnSpc>
              <a:buNone/>
              <a:defRPr sz="1400"/>
            </a:lvl2pPr>
            <a:lvl3pPr marL="960536" indent="0">
              <a:lnSpc>
                <a:spcPts val="1800"/>
              </a:lnSpc>
              <a:buNone/>
              <a:defRPr sz="1400"/>
            </a:lvl3pPr>
            <a:lvl4pPr marL="1827984" indent="0">
              <a:lnSpc>
                <a:spcPts val="1800"/>
              </a:lnSpc>
              <a:buNone/>
              <a:defRPr sz="1400"/>
            </a:lvl4pPr>
            <a:lvl5pPr marL="2437318" indent="0">
              <a:lnSpc>
                <a:spcPts val="1800"/>
              </a:lnSpc>
              <a:buNone/>
              <a:defRPr sz="1400"/>
            </a:lvl5pPr>
          </a:lstStyle>
          <a:p>
            <a:pPr lvl="0"/>
            <a:r>
              <a:rPr lang="en-US"/>
              <a:t>Click to edit Master text styles</a:t>
            </a:r>
          </a:p>
          <a:p>
            <a:pPr lvl="1"/>
            <a:r>
              <a:rPr lang="en-US"/>
              <a:t>Second level</a:t>
            </a:r>
          </a:p>
          <a:p>
            <a:pPr lvl="2"/>
            <a:r>
              <a:rPr lang="en-US"/>
              <a:t>a</a:t>
            </a:r>
          </a:p>
          <a:p>
            <a:pPr lvl="3"/>
            <a:r>
              <a:rPr lang="en-US"/>
              <a:t>Fourth level</a:t>
            </a:r>
          </a:p>
          <a:p>
            <a:pPr lvl="4"/>
            <a:r>
              <a:rPr lang="en-US"/>
              <a:t>Fifth level</a:t>
            </a: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 y="6419755"/>
            <a:ext cx="2152127" cy="177416"/>
          </a:xfrm>
          <a:prstGeom prst="rect">
            <a:avLst/>
          </a:prstGeom>
        </p:spPr>
      </p:pic>
      <p:sp>
        <p:nvSpPr>
          <p:cNvPr id="8" name="Text Placeholder 2">
            <a:extLst>
              <a:ext uri="{FF2B5EF4-FFF2-40B4-BE49-F238E27FC236}">
                <a16:creationId xmlns:a16="http://schemas.microsoft.com/office/drawing/2014/main" id="{4862F863-474D-9748-BAB9-9AD7F25694AB}"/>
              </a:ext>
            </a:extLst>
          </p:cNvPr>
          <p:cNvSpPr>
            <a:spLocks noGrp="1"/>
          </p:cNvSpPr>
          <p:nvPr>
            <p:ph type="body" sz="quarter" idx="11"/>
          </p:nvPr>
        </p:nvSpPr>
        <p:spPr>
          <a:xfrm>
            <a:off x="609600" y="3429000"/>
            <a:ext cx="4968240" cy="2781300"/>
          </a:xfrm>
        </p:spPr>
        <p:txBody>
          <a:bodyPr lIns="0" tIns="0" rIns="0" bIns="0">
            <a:normAutofit/>
          </a:bodyPr>
          <a:lstStyle>
            <a:lvl1pPr marL="0" indent="0">
              <a:lnSpc>
                <a:spcPts val="1800"/>
              </a:lnSpc>
              <a:spcAft>
                <a:spcPts val="600"/>
              </a:spcAft>
              <a:buNone/>
              <a:defRPr sz="1400"/>
            </a:lvl1pPr>
            <a:lvl2pPr marL="480268" indent="0">
              <a:lnSpc>
                <a:spcPts val="1800"/>
              </a:lnSpc>
              <a:spcAft>
                <a:spcPts val="600"/>
              </a:spcAft>
              <a:buNone/>
              <a:defRPr sz="1400"/>
            </a:lvl2pPr>
            <a:lvl3pPr marL="960536" indent="0">
              <a:lnSpc>
                <a:spcPts val="1800"/>
              </a:lnSpc>
              <a:spcAft>
                <a:spcPts val="600"/>
              </a:spcAft>
              <a:buNone/>
              <a:defRPr sz="1400"/>
            </a:lvl3pPr>
            <a:lvl4pPr marL="1827984" indent="0">
              <a:lnSpc>
                <a:spcPts val="1800"/>
              </a:lnSpc>
              <a:spcAft>
                <a:spcPts val="600"/>
              </a:spcAft>
              <a:buNone/>
              <a:defRPr sz="1400"/>
            </a:lvl4pPr>
            <a:lvl5pPr marL="2437318" indent="0">
              <a:lnSpc>
                <a:spcPts val="1800"/>
              </a:lnSpc>
              <a:spcAft>
                <a:spcPts val="600"/>
              </a:spcAft>
              <a:buNone/>
              <a:defRPr sz="1400"/>
            </a:lvl5pPr>
          </a:lstStyle>
          <a:p>
            <a:pPr lvl="0"/>
            <a:r>
              <a:rPr lang="en-US"/>
              <a:t>Click to edit Master text styles</a:t>
            </a:r>
          </a:p>
          <a:p>
            <a:pPr lvl="1"/>
            <a:r>
              <a:rPr lang="en-US"/>
              <a:t>Second level</a:t>
            </a:r>
          </a:p>
          <a:p>
            <a:pPr lvl="2"/>
            <a:r>
              <a:rPr lang="en-US"/>
              <a:t>a</a:t>
            </a:r>
          </a:p>
          <a:p>
            <a:pPr lvl="3"/>
            <a:r>
              <a:rPr lang="en-US"/>
              <a:t>Fourth level</a:t>
            </a:r>
          </a:p>
          <a:p>
            <a:pPr lvl="4"/>
            <a:r>
              <a:rPr lang="en-US"/>
              <a:t>Fifth level</a:t>
            </a:r>
          </a:p>
        </p:txBody>
      </p:sp>
    </p:spTree>
    <p:extLst>
      <p:ext uri="{BB962C8B-B14F-4D97-AF65-F5344CB8AC3E}">
        <p14:creationId xmlns:p14="http://schemas.microsoft.com/office/powerpoint/2010/main" val="1851142533"/>
      </p:ext>
    </p:extLst>
  </p:cSld>
  <p:clrMapOvr>
    <a:masterClrMapping/>
  </p:clrMapOvr>
  <p:extLst>
    <p:ext uri="{DCECCB84-F9BA-43D5-87BE-67443E8EF086}">
      <p15:sldGuideLst xmlns:p15="http://schemas.microsoft.com/office/powerpoint/2012/main">
        <p15:guide id="1" orient="horz" pos="2184">
          <p15:clr>
            <a:srgbClr val="FBAE40"/>
          </p15:clr>
        </p15:guide>
        <p15:guide id="2" pos="3840">
          <p15:clr>
            <a:srgbClr val="FBAE40"/>
          </p15:clr>
        </p15:guide>
        <p15:guide id="3" pos="384">
          <p15:clr>
            <a:srgbClr val="FBAE40"/>
          </p15:clr>
        </p15:guide>
        <p15:guide id="4" pos="7296">
          <p15:clr>
            <a:srgbClr val="FBAE40"/>
          </p15:clr>
        </p15:guide>
        <p15:guide id="5" orient="horz" pos="312">
          <p15:clr>
            <a:srgbClr val="FBAE40"/>
          </p15:clr>
        </p15:guide>
        <p15:guide id="6" orient="horz" pos="415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580AABE-EBB8-E54F-B1E2-A88868205C2B}"/>
              </a:ext>
            </a:extLst>
          </p:cNvPr>
          <p:cNvSpPr/>
          <p:nvPr userDrawn="1"/>
        </p:nvSpPr>
        <p:spPr>
          <a:xfrm>
            <a:off x="8300852" y="0"/>
            <a:ext cx="3891147" cy="685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C564A30-A047-3542-8FF7-714F22076E3B}"/>
              </a:ext>
            </a:extLst>
          </p:cNvPr>
          <p:cNvSpPr>
            <a:spLocks noGrp="1"/>
          </p:cNvSpPr>
          <p:nvPr>
            <p:ph sz="half" idx="1"/>
          </p:nvPr>
        </p:nvSpPr>
        <p:spPr>
          <a:xfrm>
            <a:off x="609599" y="1211283"/>
            <a:ext cx="7334993" cy="496568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LB"/>
          </a:p>
        </p:txBody>
      </p:sp>
      <p:sp>
        <p:nvSpPr>
          <p:cNvPr id="4" name="Content Placeholder 3">
            <a:extLst>
              <a:ext uri="{FF2B5EF4-FFF2-40B4-BE49-F238E27FC236}">
                <a16:creationId xmlns:a16="http://schemas.microsoft.com/office/drawing/2014/main" id="{E6B88468-FFCA-D742-9164-1610A6726AB8}"/>
              </a:ext>
            </a:extLst>
          </p:cNvPr>
          <p:cNvSpPr>
            <a:spLocks noGrp="1"/>
          </p:cNvSpPr>
          <p:nvPr>
            <p:ph sz="half" idx="2"/>
          </p:nvPr>
        </p:nvSpPr>
        <p:spPr>
          <a:xfrm>
            <a:off x="8668986" y="1211283"/>
            <a:ext cx="2913414" cy="496568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LB"/>
          </a:p>
        </p:txBody>
      </p:sp>
      <p:sp>
        <p:nvSpPr>
          <p:cNvPr id="5" name="Title 1">
            <a:extLst>
              <a:ext uri="{FF2B5EF4-FFF2-40B4-BE49-F238E27FC236}">
                <a16:creationId xmlns:a16="http://schemas.microsoft.com/office/drawing/2014/main" id="{C9A3E82E-26A8-FC4F-9AD9-4D3AC83EBBAA}"/>
              </a:ext>
            </a:extLst>
          </p:cNvPr>
          <p:cNvSpPr>
            <a:spLocks noGrp="1"/>
          </p:cNvSpPr>
          <p:nvPr>
            <p:ph type="title"/>
          </p:nvPr>
        </p:nvSpPr>
        <p:spPr>
          <a:xfrm>
            <a:off x="609600" y="504655"/>
            <a:ext cx="10972800" cy="477122"/>
          </a:xfrm>
        </p:spPr>
        <p:txBody>
          <a:bodyPr lIns="0" tIns="0" rIns="0" bIns="0" anchor="t">
            <a:normAutofit/>
          </a:bodyPr>
          <a:lstStyle>
            <a:lvl1pPr>
              <a:defRPr sz="2400">
                <a:solidFill>
                  <a:srgbClr val="313739"/>
                </a:solidFill>
                <a:latin typeface="Gotham Bold" panose="02000803030000020004" pitchFamily="2" charset="0"/>
              </a:defRPr>
            </a:lvl1pPr>
          </a:lstStyle>
          <a:p>
            <a:r>
              <a:rPr lang="en-US"/>
              <a:t>Click to edit Master title style</a:t>
            </a:r>
          </a:p>
        </p:txBody>
      </p:sp>
      <p:pic>
        <p:nvPicPr>
          <p:cNvPr id="7" name="Picture 6">
            <a:extLst>
              <a:ext uri="{FF2B5EF4-FFF2-40B4-BE49-F238E27FC236}">
                <a16:creationId xmlns:a16="http://schemas.microsoft.com/office/drawing/2014/main" id="{AA1F5B79-8BEA-4547-B9AB-C9A665999FA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 y="6419755"/>
            <a:ext cx="2152127" cy="177416"/>
          </a:xfrm>
          <a:prstGeom prst="rect">
            <a:avLst/>
          </a:prstGeom>
        </p:spPr>
      </p:pic>
    </p:spTree>
    <p:extLst>
      <p:ext uri="{BB962C8B-B14F-4D97-AF65-F5344CB8AC3E}">
        <p14:creationId xmlns:p14="http://schemas.microsoft.com/office/powerpoint/2010/main" val="3785246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580AABE-EBB8-E54F-B1E2-A88868205C2B}"/>
              </a:ext>
            </a:extLst>
          </p:cNvPr>
          <p:cNvSpPr/>
          <p:nvPr userDrawn="1"/>
        </p:nvSpPr>
        <p:spPr>
          <a:xfrm>
            <a:off x="8300852" y="0"/>
            <a:ext cx="3891147" cy="685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C564A30-A047-3542-8FF7-714F22076E3B}"/>
              </a:ext>
            </a:extLst>
          </p:cNvPr>
          <p:cNvSpPr>
            <a:spLocks noGrp="1"/>
          </p:cNvSpPr>
          <p:nvPr>
            <p:ph sz="half" idx="1"/>
          </p:nvPr>
        </p:nvSpPr>
        <p:spPr>
          <a:xfrm>
            <a:off x="609599" y="1211283"/>
            <a:ext cx="7334993" cy="496568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LB"/>
          </a:p>
        </p:txBody>
      </p:sp>
      <p:sp>
        <p:nvSpPr>
          <p:cNvPr id="4" name="Content Placeholder 3">
            <a:extLst>
              <a:ext uri="{FF2B5EF4-FFF2-40B4-BE49-F238E27FC236}">
                <a16:creationId xmlns:a16="http://schemas.microsoft.com/office/drawing/2014/main" id="{E6B88468-FFCA-D742-9164-1610A6726AB8}"/>
              </a:ext>
            </a:extLst>
          </p:cNvPr>
          <p:cNvSpPr>
            <a:spLocks noGrp="1"/>
          </p:cNvSpPr>
          <p:nvPr>
            <p:ph sz="half" idx="2"/>
          </p:nvPr>
        </p:nvSpPr>
        <p:spPr>
          <a:xfrm>
            <a:off x="8668986" y="1211283"/>
            <a:ext cx="2913414" cy="4965680"/>
          </a:xfrm>
          <a:prstGeom prst="rect">
            <a:avLst/>
          </a:prstGeom>
        </p:spPr>
        <p:txBody>
          <a:bodyPr>
            <a:noAutofit/>
          </a:bodyPr>
          <a:lstStyle>
            <a:lvl1pPr marL="0" indent="0">
              <a:buNone/>
              <a:defRPr sz="1800">
                <a:solidFill>
                  <a:schemeClr val="tx1">
                    <a:lumMod val="50000"/>
                    <a:lumOff val="50000"/>
                  </a:schemeClr>
                </a:solidFill>
                <a:latin typeface="Gotham-MediumItalic" panose="02000603030000020004" pitchFamily="2" charset="77"/>
              </a:defRPr>
            </a:lvl1pPr>
            <a:lvl2pPr marL="480268" indent="0">
              <a:buNone/>
              <a:defRPr sz="1800">
                <a:solidFill>
                  <a:schemeClr val="tx1">
                    <a:lumMod val="50000"/>
                    <a:lumOff val="50000"/>
                  </a:schemeClr>
                </a:solidFill>
                <a:latin typeface="Gotham-MediumItalic" panose="02000603030000020004" pitchFamily="2" charset="77"/>
              </a:defRPr>
            </a:lvl2pPr>
            <a:lvl3pPr marL="960536" indent="0">
              <a:buNone/>
              <a:defRPr sz="1800">
                <a:solidFill>
                  <a:schemeClr val="tx1">
                    <a:lumMod val="50000"/>
                    <a:lumOff val="50000"/>
                  </a:schemeClr>
                </a:solidFill>
                <a:latin typeface="Gotham-MediumItalic" panose="02000603030000020004" pitchFamily="2" charset="77"/>
              </a:defRPr>
            </a:lvl3pPr>
            <a:lvl4pPr marL="1827984" indent="0">
              <a:buNone/>
              <a:defRPr sz="1800">
                <a:solidFill>
                  <a:schemeClr val="tx1">
                    <a:lumMod val="50000"/>
                    <a:lumOff val="50000"/>
                  </a:schemeClr>
                </a:solidFill>
                <a:latin typeface="Gotham-MediumItalic" panose="02000603030000020004" pitchFamily="2" charset="77"/>
              </a:defRPr>
            </a:lvl4pPr>
            <a:lvl5pPr marL="2437318" indent="0">
              <a:buNone/>
              <a:defRPr sz="1800">
                <a:solidFill>
                  <a:schemeClr val="tx1">
                    <a:lumMod val="50000"/>
                    <a:lumOff val="50000"/>
                  </a:schemeClr>
                </a:solidFill>
                <a:latin typeface="Gotham-MediumItalic" panose="02000603030000020004"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LB"/>
          </a:p>
        </p:txBody>
      </p:sp>
      <p:sp>
        <p:nvSpPr>
          <p:cNvPr id="5" name="Title 1">
            <a:extLst>
              <a:ext uri="{FF2B5EF4-FFF2-40B4-BE49-F238E27FC236}">
                <a16:creationId xmlns:a16="http://schemas.microsoft.com/office/drawing/2014/main" id="{C9A3E82E-26A8-FC4F-9AD9-4D3AC83EBBAA}"/>
              </a:ext>
            </a:extLst>
          </p:cNvPr>
          <p:cNvSpPr>
            <a:spLocks noGrp="1"/>
          </p:cNvSpPr>
          <p:nvPr>
            <p:ph type="title"/>
          </p:nvPr>
        </p:nvSpPr>
        <p:spPr>
          <a:xfrm>
            <a:off x="609600" y="504655"/>
            <a:ext cx="10972800" cy="477122"/>
          </a:xfrm>
        </p:spPr>
        <p:txBody>
          <a:bodyPr lIns="0" tIns="0" rIns="0" bIns="0" anchor="t">
            <a:normAutofit/>
          </a:bodyPr>
          <a:lstStyle>
            <a:lvl1pPr>
              <a:defRPr sz="2400">
                <a:solidFill>
                  <a:srgbClr val="313739"/>
                </a:solidFill>
                <a:latin typeface="Gotham Bold" panose="02000803030000020004" pitchFamily="2" charset="0"/>
              </a:defRPr>
            </a:lvl1pPr>
          </a:lstStyle>
          <a:p>
            <a:r>
              <a:rPr lang="en-US"/>
              <a:t>Click to edit Master title style</a:t>
            </a:r>
          </a:p>
        </p:txBody>
      </p:sp>
      <p:pic>
        <p:nvPicPr>
          <p:cNvPr id="7" name="Picture 6">
            <a:extLst>
              <a:ext uri="{FF2B5EF4-FFF2-40B4-BE49-F238E27FC236}">
                <a16:creationId xmlns:a16="http://schemas.microsoft.com/office/drawing/2014/main" id="{AA1F5B79-8BEA-4547-B9AB-C9A665999FA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 y="6419755"/>
            <a:ext cx="2152127" cy="177416"/>
          </a:xfrm>
          <a:prstGeom prst="rect">
            <a:avLst/>
          </a:prstGeom>
        </p:spPr>
      </p:pic>
    </p:spTree>
    <p:extLst>
      <p:ext uri="{BB962C8B-B14F-4D97-AF65-F5344CB8AC3E}">
        <p14:creationId xmlns:p14="http://schemas.microsoft.com/office/powerpoint/2010/main" val="198832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580AABE-EBB8-E54F-B1E2-A88868205C2B}"/>
              </a:ext>
            </a:extLst>
          </p:cNvPr>
          <p:cNvSpPr/>
          <p:nvPr userDrawn="1"/>
        </p:nvSpPr>
        <p:spPr>
          <a:xfrm>
            <a:off x="6483927" y="0"/>
            <a:ext cx="5708073" cy="685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C564A30-A047-3542-8FF7-714F22076E3B}"/>
              </a:ext>
            </a:extLst>
          </p:cNvPr>
          <p:cNvSpPr>
            <a:spLocks noGrp="1"/>
          </p:cNvSpPr>
          <p:nvPr>
            <p:ph sz="half" idx="1"/>
          </p:nvPr>
        </p:nvSpPr>
        <p:spPr>
          <a:xfrm>
            <a:off x="609600" y="1211283"/>
            <a:ext cx="5410200" cy="496568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LB"/>
          </a:p>
        </p:txBody>
      </p:sp>
      <p:sp>
        <p:nvSpPr>
          <p:cNvPr id="4" name="Content Placeholder 3">
            <a:extLst>
              <a:ext uri="{FF2B5EF4-FFF2-40B4-BE49-F238E27FC236}">
                <a16:creationId xmlns:a16="http://schemas.microsoft.com/office/drawing/2014/main" id="{E6B88468-FFCA-D742-9164-1610A6726AB8}"/>
              </a:ext>
            </a:extLst>
          </p:cNvPr>
          <p:cNvSpPr>
            <a:spLocks noGrp="1"/>
          </p:cNvSpPr>
          <p:nvPr>
            <p:ph sz="half" idx="2"/>
          </p:nvPr>
        </p:nvSpPr>
        <p:spPr>
          <a:xfrm>
            <a:off x="7065818" y="1211283"/>
            <a:ext cx="4516582" cy="496568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LB"/>
          </a:p>
        </p:txBody>
      </p:sp>
      <p:sp>
        <p:nvSpPr>
          <p:cNvPr id="5" name="Title 1">
            <a:extLst>
              <a:ext uri="{FF2B5EF4-FFF2-40B4-BE49-F238E27FC236}">
                <a16:creationId xmlns:a16="http://schemas.microsoft.com/office/drawing/2014/main" id="{C9A3E82E-26A8-FC4F-9AD9-4D3AC83EBBAA}"/>
              </a:ext>
            </a:extLst>
          </p:cNvPr>
          <p:cNvSpPr>
            <a:spLocks noGrp="1"/>
          </p:cNvSpPr>
          <p:nvPr>
            <p:ph type="title"/>
          </p:nvPr>
        </p:nvSpPr>
        <p:spPr>
          <a:xfrm>
            <a:off x="609600" y="504655"/>
            <a:ext cx="10972800" cy="477122"/>
          </a:xfrm>
        </p:spPr>
        <p:txBody>
          <a:bodyPr lIns="0" tIns="0" rIns="0" bIns="0" anchor="t">
            <a:normAutofit/>
          </a:bodyPr>
          <a:lstStyle>
            <a:lvl1pPr>
              <a:defRPr sz="2400">
                <a:solidFill>
                  <a:srgbClr val="313739"/>
                </a:solidFill>
                <a:latin typeface="Gotham Bold" panose="02000803030000020004" pitchFamily="2" charset="0"/>
              </a:defRPr>
            </a:lvl1pPr>
          </a:lstStyle>
          <a:p>
            <a:r>
              <a:rPr lang="en-US"/>
              <a:t>Click to edit Master title style</a:t>
            </a:r>
          </a:p>
        </p:txBody>
      </p:sp>
      <p:pic>
        <p:nvPicPr>
          <p:cNvPr id="7" name="Picture 6">
            <a:extLst>
              <a:ext uri="{FF2B5EF4-FFF2-40B4-BE49-F238E27FC236}">
                <a16:creationId xmlns:a16="http://schemas.microsoft.com/office/drawing/2014/main" id="{948929F3-0ACC-A644-A1E6-DA785078F74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 y="6419755"/>
            <a:ext cx="2152127" cy="177416"/>
          </a:xfrm>
          <a:prstGeom prst="rect">
            <a:avLst/>
          </a:prstGeom>
        </p:spPr>
      </p:pic>
    </p:spTree>
    <p:extLst>
      <p:ext uri="{BB962C8B-B14F-4D97-AF65-F5344CB8AC3E}">
        <p14:creationId xmlns:p14="http://schemas.microsoft.com/office/powerpoint/2010/main" val="2376115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564A30-A047-3542-8FF7-714F22076E3B}"/>
              </a:ext>
            </a:extLst>
          </p:cNvPr>
          <p:cNvSpPr>
            <a:spLocks noGrp="1"/>
          </p:cNvSpPr>
          <p:nvPr>
            <p:ph sz="half" idx="1"/>
          </p:nvPr>
        </p:nvSpPr>
        <p:spPr>
          <a:xfrm>
            <a:off x="609600" y="1136822"/>
            <a:ext cx="10972800" cy="515276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LB"/>
          </a:p>
        </p:txBody>
      </p:sp>
      <p:sp>
        <p:nvSpPr>
          <p:cNvPr id="5" name="Title 1">
            <a:extLst>
              <a:ext uri="{FF2B5EF4-FFF2-40B4-BE49-F238E27FC236}">
                <a16:creationId xmlns:a16="http://schemas.microsoft.com/office/drawing/2014/main" id="{C9A3E82E-26A8-FC4F-9AD9-4D3AC83EBBAA}"/>
              </a:ext>
            </a:extLst>
          </p:cNvPr>
          <p:cNvSpPr>
            <a:spLocks noGrp="1"/>
          </p:cNvSpPr>
          <p:nvPr>
            <p:ph type="title"/>
          </p:nvPr>
        </p:nvSpPr>
        <p:spPr>
          <a:xfrm>
            <a:off x="609600" y="203915"/>
            <a:ext cx="10972800" cy="477122"/>
          </a:xfrm>
        </p:spPr>
        <p:txBody>
          <a:bodyPr lIns="0" tIns="0" rIns="0" bIns="0" anchor="t">
            <a:normAutofit/>
          </a:bodyPr>
          <a:lstStyle>
            <a:lvl1pPr>
              <a:defRPr sz="2400">
                <a:solidFill>
                  <a:srgbClr val="313739"/>
                </a:solidFill>
                <a:latin typeface="Gotham Bold" panose="02000803030000020004" pitchFamily="2" charset="0"/>
              </a:defRPr>
            </a:lvl1pPr>
          </a:lstStyle>
          <a:p>
            <a:r>
              <a:rPr lang="en-US"/>
              <a:t>Click to edit Master title style</a:t>
            </a:r>
          </a:p>
        </p:txBody>
      </p:sp>
      <p:pic>
        <p:nvPicPr>
          <p:cNvPr id="7" name="Picture 6">
            <a:extLst>
              <a:ext uri="{FF2B5EF4-FFF2-40B4-BE49-F238E27FC236}">
                <a16:creationId xmlns:a16="http://schemas.microsoft.com/office/drawing/2014/main" id="{EB623E5C-EC92-5546-8984-80E23CE0233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 y="6419755"/>
            <a:ext cx="2152127" cy="177416"/>
          </a:xfrm>
          <a:prstGeom prst="rect">
            <a:avLst/>
          </a:prstGeom>
        </p:spPr>
      </p:pic>
    </p:spTree>
    <p:extLst>
      <p:ext uri="{BB962C8B-B14F-4D97-AF65-F5344CB8AC3E}">
        <p14:creationId xmlns:p14="http://schemas.microsoft.com/office/powerpoint/2010/main" val="3411536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4_Title Slide">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6096000" y="0"/>
            <a:ext cx="6096000" cy="685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9486900" y="6504854"/>
            <a:ext cx="2405384" cy="107722"/>
          </a:xfrm>
          <a:prstGeom prst="rect">
            <a:avLst/>
          </a:prstGeom>
          <a:noFill/>
        </p:spPr>
        <p:txBody>
          <a:bodyPr wrap="square" lIns="0" tIns="0" rIns="0" bIns="0">
            <a:spAutoFit/>
          </a:bodyPr>
          <a:lstStyle/>
          <a:p>
            <a:pPr defTabSz="609315"/>
            <a:r>
              <a:rPr lang="en-US" sz="700">
                <a:solidFill>
                  <a:srgbClr val="313739"/>
                </a:solidFill>
                <a:latin typeface="Gotham-Light"/>
                <a:cs typeface="Museo 300"/>
              </a:rPr>
              <a:t>© Born Interactive, Proprietary and Confidential</a:t>
            </a:r>
          </a:p>
        </p:txBody>
      </p:sp>
      <p:sp>
        <p:nvSpPr>
          <p:cNvPr id="16" name="Title 1"/>
          <p:cNvSpPr>
            <a:spLocks noGrp="1"/>
          </p:cNvSpPr>
          <p:nvPr>
            <p:ph type="title"/>
          </p:nvPr>
        </p:nvSpPr>
        <p:spPr>
          <a:xfrm>
            <a:off x="609600" y="1690030"/>
            <a:ext cx="3566160" cy="1051560"/>
          </a:xfrm>
        </p:spPr>
        <p:txBody>
          <a:bodyPr lIns="0" tIns="0" rIns="0" bIns="0" anchor="t" anchorCtr="0">
            <a:normAutofit/>
          </a:bodyPr>
          <a:lstStyle>
            <a:lvl1pPr>
              <a:defRPr sz="3400">
                <a:solidFill>
                  <a:srgbClr val="313739"/>
                </a:solidFill>
                <a:latin typeface="Gotham Bold" panose="02000803030000020004" pitchFamily="2" charset="0"/>
              </a:defRPr>
            </a:lvl1pPr>
          </a:lstStyle>
          <a:p>
            <a:r>
              <a:rPr lang="en-US"/>
              <a:t>Click to edit Master title style</a:t>
            </a:r>
          </a:p>
        </p:txBody>
      </p:sp>
      <p:sp>
        <p:nvSpPr>
          <p:cNvPr id="6" name="Rectangle 5"/>
          <p:cNvSpPr/>
          <p:nvPr userDrawn="1"/>
        </p:nvSpPr>
        <p:spPr>
          <a:xfrm>
            <a:off x="609600" y="1496990"/>
            <a:ext cx="1412240" cy="72225"/>
          </a:xfrm>
          <a:prstGeom prst="rect">
            <a:avLst/>
          </a:prstGeom>
          <a:solidFill>
            <a:srgbClr val="00A9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0"/>
          </p:nvPr>
        </p:nvSpPr>
        <p:spPr>
          <a:xfrm>
            <a:off x="6654800" y="1496990"/>
            <a:ext cx="4927600" cy="3676650"/>
          </a:xfrm>
        </p:spPr>
        <p:txBody>
          <a:bodyPr lIns="0" tIns="0" rIns="0" bIns="0">
            <a:normAutofit/>
          </a:bodyPr>
          <a:lstStyle>
            <a:lvl1pPr marL="0" indent="0">
              <a:lnSpc>
                <a:spcPts val="1800"/>
              </a:lnSpc>
              <a:buNone/>
              <a:defRPr sz="1400"/>
            </a:lvl1pPr>
            <a:lvl2pPr marL="480268" indent="0">
              <a:lnSpc>
                <a:spcPts val="1800"/>
              </a:lnSpc>
              <a:buNone/>
              <a:defRPr sz="1400"/>
            </a:lvl2pPr>
            <a:lvl3pPr marL="960536" indent="0">
              <a:lnSpc>
                <a:spcPts val="1800"/>
              </a:lnSpc>
              <a:buNone/>
              <a:defRPr sz="1400"/>
            </a:lvl3pPr>
            <a:lvl4pPr marL="1827984" indent="0">
              <a:lnSpc>
                <a:spcPts val="1800"/>
              </a:lnSpc>
              <a:buNone/>
              <a:defRPr sz="1400"/>
            </a:lvl4pPr>
            <a:lvl5pPr marL="2437318" indent="0">
              <a:lnSpc>
                <a:spcPts val="1800"/>
              </a:lnSpc>
              <a:buNone/>
              <a:defRPr sz="1400"/>
            </a:lvl5pPr>
          </a:lstStyle>
          <a:p>
            <a:pPr lvl="0"/>
            <a:r>
              <a:rPr lang="en-US"/>
              <a:t>Click to edit Master text styles</a:t>
            </a:r>
          </a:p>
          <a:p>
            <a:pPr lvl="1"/>
            <a:r>
              <a:rPr lang="en-US"/>
              <a:t>Second level</a:t>
            </a:r>
          </a:p>
          <a:p>
            <a:pPr lvl="2"/>
            <a:r>
              <a:rPr lang="en-US"/>
              <a:t>a</a:t>
            </a:r>
          </a:p>
          <a:p>
            <a:pPr lvl="3"/>
            <a:r>
              <a:rPr lang="en-US"/>
              <a:t>Fourth level</a:t>
            </a:r>
          </a:p>
          <a:p>
            <a:pPr lvl="4"/>
            <a:r>
              <a:rPr lang="en-US"/>
              <a:t>Fifth level</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09600" y="6419755"/>
            <a:ext cx="2152127" cy="177416"/>
          </a:xfrm>
          <a:prstGeom prst="rect">
            <a:avLst/>
          </a:prstGeom>
        </p:spPr>
      </p:pic>
    </p:spTree>
  </p:cSld>
  <p:clrMapOvr>
    <a:masterClrMapping/>
  </p:clrMapOvr>
  <p:extLst>
    <p:ext uri="{DCECCB84-F9BA-43D5-87BE-67443E8EF086}">
      <p15:sldGuideLst xmlns:p15="http://schemas.microsoft.com/office/powerpoint/2012/main">
        <p15:guide id="1" orient="horz" pos="2184" userDrawn="1">
          <p15:clr>
            <a:srgbClr val="FBAE40"/>
          </p15:clr>
        </p15:guide>
        <p15:guide id="2" pos="3840">
          <p15:clr>
            <a:srgbClr val="FBAE40"/>
          </p15:clr>
        </p15:guide>
        <p15:guide id="3" pos="384">
          <p15:clr>
            <a:srgbClr val="FBAE40"/>
          </p15:clr>
        </p15:guide>
        <p15:guide id="4" pos="7296">
          <p15:clr>
            <a:srgbClr val="FBAE40"/>
          </p15:clr>
        </p15:guide>
        <p15:guide id="5" orient="horz" pos="312">
          <p15:clr>
            <a:srgbClr val="FBAE40"/>
          </p15:clr>
        </p15:guide>
        <p15:guide id="6" orient="horz" pos="415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41833"/>
            <a:ext cx="10972800" cy="1143000"/>
          </a:xfrm>
          <a:prstGeom prst="rect">
            <a:avLst/>
          </a:prstGeom>
        </p:spPr>
        <p:txBody>
          <a:bodyPr vert="horz" lIns="91406" tIns="45718" rIns="91406" bIns="45718" rtlCol="0" anchor="ctr">
            <a:normAutofit/>
          </a:bodyPr>
          <a:lstStyle/>
          <a:p>
            <a:r>
              <a:rPr lang="en-US"/>
              <a:t>Click to edit Master title style</a:t>
            </a:r>
          </a:p>
        </p:txBody>
      </p:sp>
      <p:sp>
        <p:nvSpPr>
          <p:cNvPr id="3" name="Text Placeholder 2"/>
          <p:cNvSpPr>
            <a:spLocks noGrp="1"/>
          </p:cNvSpPr>
          <p:nvPr>
            <p:ph type="body" idx="1"/>
          </p:nvPr>
        </p:nvSpPr>
        <p:spPr>
          <a:xfrm>
            <a:off x="609600" y="1386601"/>
            <a:ext cx="10972800" cy="4739035"/>
          </a:xfrm>
          <a:prstGeom prst="rect">
            <a:avLst/>
          </a:prstGeom>
        </p:spPr>
        <p:txBody>
          <a:bodyPr vert="horz" lIns="91406" tIns="45718" rIns="9140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74"/>
            <a:ext cx="2844800" cy="366183"/>
          </a:xfrm>
          <a:prstGeom prst="rect">
            <a:avLst/>
          </a:prstGeom>
        </p:spPr>
        <p:txBody>
          <a:bodyPr vert="horz" lIns="91406" tIns="45718" rIns="91406" bIns="45718" rtlCol="0" anchor="ctr"/>
          <a:lstStyle>
            <a:lvl1pPr algn="l">
              <a:defRPr sz="1500">
                <a:solidFill>
                  <a:schemeClr val="tx1">
                    <a:tint val="75000"/>
                  </a:schemeClr>
                </a:solidFill>
                <a:latin typeface="Museo 300"/>
                <a:cs typeface="Museo 300"/>
              </a:defRPr>
            </a:lvl1pPr>
          </a:lstStyle>
          <a:p>
            <a:pPr defTabSz="609315"/>
            <a:fld id="{2C2BC027-8458-FB4C-9B6E-A112A8896184}" type="datetimeFigureOut">
              <a:rPr lang="en-US" smtClean="0">
                <a:solidFill>
                  <a:prstClr val="black">
                    <a:tint val="75000"/>
                  </a:prstClr>
                </a:solidFill>
              </a:rPr>
              <a:pPr defTabSz="609315"/>
              <a:t>7/7/2022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74"/>
            <a:ext cx="3860800" cy="366183"/>
          </a:xfrm>
          <a:prstGeom prst="rect">
            <a:avLst/>
          </a:prstGeom>
        </p:spPr>
        <p:txBody>
          <a:bodyPr vert="horz" lIns="91406" tIns="45718" rIns="91406" bIns="45718" rtlCol="0" anchor="ctr"/>
          <a:lstStyle>
            <a:lvl1pPr algn="ctr">
              <a:defRPr sz="1500">
                <a:solidFill>
                  <a:schemeClr val="tx1">
                    <a:tint val="75000"/>
                  </a:schemeClr>
                </a:solidFill>
                <a:latin typeface="Museo 300"/>
                <a:cs typeface="Museo 300"/>
              </a:defRPr>
            </a:lvl1pPr>
          </a:lstStyle>
          <a:p>
            <a:pPr defTabSz="609315"/>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74"/>
            <a:ext cx="2844800" cy="366183"/>
          </a:xfrm>
          <a:prstGeom prst="rect">
            <a:avLst/>
          </a:prstGeom>
        </p:spPr>
        <p:txBody>
          <a:bodyPr vert="horz" lIns="91406" tIns="45718" rIns="91406" bIns="45718" rtlCol="0" anchor="ctr"/>
          <a:lstStyle>
            <a:lvl1pPr algn="r">
              <a:defRPr sz="1500">
                <a:solidFill>
                  <a:schemeClr val="tx1">
                    <a:tint val="75000"/>
                  </a:schemeClr>
                </a:solidFill>
                <a:latin typeface="Museo 300"/>
                <a:cs typeface="Museo 300"/>
              </a:defRPr>
            </a:lvl1pPr>
          </a:lstStyle>
          <a:p>
            <a:pPr defTabSz="609315"/>
            <a:fld id="{8C92847C-AAF7-1D49-9013-894CF6BBDE74}" type="slidenum">
              <a:rPr lang="en-US" smtClean="0">
                <a:solidFill>
                  <a:prstClr val="black">
                    <a:tint val="75000"/>
                  </a:prstClr>
                </a:solidFill>
              </a:rPr>
              <a:pPr defTabSz="609315"/>
              <a:t>‹#›</a:t>
            </a:fld>
            <a:endParaRPr lang="en-US">
              <a:solidFill>
                <a:prstClr val="black">
                  <a:tint val="75000"/>
                </a:prstClr>
              </a:solidFill>
            </a:endParaRPr>
          </a:p>
        </p:txBody>
      </p:sp>
    </p:spTree>
    <p:extLst>
      <p:ext uri="{BB962C8B-B14F-4D97-AF65-F5344CB8AC3E}">
        <p14:creationId xmlns:p14="http://schemas.microsoft.com/office/powerpoint/2010/main" val="2411348134"/>
      </p:ext>
    </p:extLst>
  </p:cSld>
  <p:clrMap bg1="lt1" tx1="dk1" bg2="lt2" tx2="dk2" accent1="accent1" accent2="accent2" accent3="accent3" accent4="accent4" accent5="accent5" accent6="accent6" hlink="hlink" folHlink="folHlink"/>
  <p:sldLayoutIdLst>
    <p:sldLayoutId id="2147483663" r:id="rId1"/>
    <p:sldLayoutId id="2147483890" r:id="rId2"/>
    <p:sldLayoutId id="2147483895" r:id="rId3"/>
    <p:sldLayoutId id="2147483896" r:id="rId4"/>
    <p:sldLayoutId id="2147483897" r:id="rId5"/>
    <p:sldLayoutId id="2147483900" r:id="rId6"/>
    <p:sldLayoutId id="2147483898" r:id="rId7"/>
    <p:sldLayoutId id="2147483899" r:id="rId8"/>
    <p:sldLayoutId id="2147483864" r:id="rId9"/>
    <p:sldLayoutId id="2147483867" r:id="rId10"/>
    <p:sldLayoutId id="2147483880" r:id="rId11"/>
    <p:sldLayoutId id="2147483871" r:id="rId12"/>
    <p:sldLayoutId id="2147483869" r:id="rId13"/>
    <p:sldLayoutId id="2147483875" r:id="rId14"/>
    <p:sldLayoutId id="2147483876" r:id="rId15"/>
    <p:sldLayoutId id="2147483873" r:id="rId16"/>
    <p:sldLayoutId id="2147483868" r:id="rId17"/>
    <p:sldLayoutId id="2147483865" r:id="rId18"/>
    <p:sldLayoutId id="2147483874" r:id="rId19"/>
    <p:sldLayoutId id="2147483883" r:id="rId20"/>
    <p:sldLayoutId id="2147483866" r:id="rId21"/>
    <p:sldLayoutId id="2147483870" r:id="rId22"/>
    <p:sldLayoutId id="2147483902" r:id="rId23"/>
  </p:sldLayoutIdLst>
  <p:txStyles>
    <p:titleStyle>
      <a:lvl1pPr algn="l" defTabSz="609315" rtl="0" eaLnBrk="1" latinLnBrk="0" hangingPunct="1">
        <a:spcBef>
          <a:spcPct val="0"/>
        </a:spcBef>
        <a:buNone/>
        <a:defRPr sz="3700" b="0" i="0" kern="1200">
          <a:solidFill>
            <a:schemeClr val="tx1"/>
          </a:solidFill>
          <a:latin typeface="Gotham Bold" panose="02000803030000020004" pitchFamily="2" charset="0"/>
          <a:ea typeface="+mj-ea"/>
          <a:cs typeface="Gotham Bold" panose="02000803030000020004" pitchFamily="2" charset="0"/>
        </a:defRPr>
      </a:lvl1pPr>
    </p:titleStyle>
    <p:bodyStyle>
      <a:lvl1pPr marL="342900" indent="-342900" algn="l" defTabSz="609315" rtl="0" eaLnBrk="1" latinLnBrk="0" hangingPunct="1">
        <a:spcBef>
          <a:spcPct val="20000"/>
        </a:spcBef>
        <a:buSzPct val="110000"/>
        <a:buFont typeface="Arial" charset="0"/>
        <a:buChar char="•"/>
        <a:defRPr sz="1400" b="0" i="0" kern="1200">
          <a:solidFill>
            <a:schemeClr val="tx1">
              <a:lumMod val="65000"/>
              <a:lumOff val="35000"/>
            </a:schemeClr>
          </a:solidFill>
          <a:latin typeface="Gotham-Book" panose="02000603040000020004" pitchFamily="2" charset="0"/>
          <a:ea typeface="+mn-ea"/>
          <a:cs typeface="Gotham-Book" panose="02000603040000020004" pitchFamily="2" charset="0"/>
        </a:defRPr>
      </a:lvl1pPr>
      <a:lvl2pPr marL="823168" indent="-342900" algn="l" defTabSz="609315" rtl="0" eaLnBrk="1" latinLnBrk="0" hangingPunct="1">
        <a:spcBef>
          <a:spcPct val="20000"/>
        </a:spcBef>
        <a:buSzPct val="110000"/>
        <a:buFont typeface="Arial" charset="0"/>
        <a:buChar char="•"/>
        <a:defRPr sz="1400" b="0" i="0" kern="1200">
          <a:solidFill>
            <a:schemeClr val="tx1">
              <a:lumMod val="65000"/>
              <a:lumOff val="35000"/>
            </a:schemeClr>
          </a:solidFill>
          <a:latin typeface="Gotham-Book" panose="02000603040000020004" pitchFamily="2" charset="0"/>
          <a:ea typeface="+mn-ea"/>
          <a:cs typeface="Gotham-Book" panose="02000603040000020004" pitchFamily="2" charset="0"/>
        </a:defRPr>
      </a:lvl2pPr>
      <a:lvl3pPr marL="1303436" indent="-342900" algn="l" defTabSz="609315" rtl="0" eaLnBrk="1" latinLnBrk="0" hangingPunct="1">
        <a:spcBef>
          <a:spcPct val="20000"/>
        </a:spcBef>
        <a:buSzPct val="110000"/>
        <a:buFont typeface="Arial" charset="0"/>
        <a:buChar char="•"/>
        <a:tabLst/>
        <a:defRPr sz="1400" b="0" i="0" kern="1200">
          <a:solidFill>
            <a:schemeClr val="tx1">
              <a:lumMod val="65000"/>
              <a:lumOff val="35000"/>
            </a:schemeClr>
          </a:solidFill>
          <a:latin typeface="Gotham-Book" panose="02000603040000020004" pitchFamily="2" charset="0"/>
          <a:ea typeface="+mn-ea"/>
          <a:cs typeface="Gotham-Book" panose="02000603040000020004" pitchFamily="2" charset="0"/>
        </a:defRPr>
      </a:lvl3pPr>
      <a:lvl4pPr marL="2170884" indent="-342900" algn="l" defTabSz="609315" rtl="0" eaLnBrk="1" latinLnBrk="0" hangingPunct="1">
        <a:spcBef>
          <a:spcPct val="20000"/>
        </a:spcBef>
        <a:buSzPct val="110000"/>
        <a:buFont typeface="Arial" charset="0"/>
        <a:buChar char="•"/>
        <a:defRPr sz="1400" b="0" i="0" kern="1200">
          <a:solidFill>
            <a:schemeClr val="tx1">
              <a:lumMod val="65000"/>
              <a:lumOff val="35000"/>
            </a:schemeClr>
          </a:solidFill>
          <a:latin typeface="Gotham-Book" panose="02000603040000020004" pitchFamily="2" charset="0"/>
          <a:ea typeface="+mn-ea"/>
          <a:cs typeface="Gotham-Book" panose="02000603040000020004" pitchFamily="2" charset="0"/>
        </a:defRPr>
      </a:lvl4pPr>
      <a:lvl5pPr marL="2780218" indent="-342900" algn="l" defTabSz="609315" rtl="0" eaLnBrk="1" latinLnBrk="0" hangingPunct="1">
        <a:spcBef>
          <a:spcPct val="20000"/>
        </a:spcBef>
        <a:buSzPct val="110000"/>
        <a:buFont typeface="Arial" charset="0"/>
        <a:buChar char="•"/>
        <a:defRPr sz="1400" b="0" i="0" kern="1200">
          <a:solidFill>
            <a:schemeClr val="tx1">
              <a:lumMod val="65000"/>
              <a:lumOff val="35000"/>
            </a:schemeClr>
          </a:solidFill>
          <a:latin typeface="Gotham-Book" panose="02000603040000020004" pitchFamily="2" charset="0"/>
          <a:ea typeface="+mn-ea"/>
          <a:cs typeface="Gotham-Book" panose="02000603040000020004" pitchFamily="2" charset="0"/>
        </a:defRPr>
      </a:lvl5pPr>
      <a:lvl6pPr marL="3351288" indent="-304656" algn="l" defTabSz="609315" rtl="0" eaLnBrk="1" latinLnBrk="0" hangingPunct="1">
        <a:spcBef>
          <a:spcPct val="20000"/>
        </a:spcBef>
        <a:buFont typeface="Arial"/>
        <a:buChar char="•"/>
        <a:defRPr sz="2700" kern="1200">
          <a:solidFill>
            <a:schemeClr val="tx1"/>
          </a:solidFill>
          <a:latin typeface="+mn-lt"/>
          <a:ea typeface="+mn-ea"/>
          <a:cs typeface="+mn-cs"/>
        </a:defRPr>
      </a:lvl6pPr>
      <a:lvl7pPr marL="3960624" indent="-304656" algn="l" defTabSz="609315" rtl="0" eaLnBrk="1" latinLnBrk="0" hangingPunct="1">
        <a:spcBef>
          <a:spcPct val="20000"/>
        </a:spcBef>
        <a:buFont typeface="Arial"/>
        <a:buChar char="•"/>
        <a:defRPr sz="2700" kern="1200">
          <a:solidFill>
            <a:schemeClr val="tx1"/>
          </a:solidFill>
          <a:latin typeface="+mn-lt"/>
          <a:ea typeface="+mn-ea"/>
          <a:cs typeface="+mn-cs"/>
        </a:defRPr>
      </a:lvl7pPr>
      <a:lvl8pPr marL="4569948" indent="-304656" algn="l" defTabSz="609315" rtl="0" eaLnBrk="1" latinLnBrk="0" hangingPunct="1">
        <a:spcBef>
          <a:spcPct val="20000"/>
        </a:spcBef>
        <a:buFont typeface="Arial"/>
        <a:buChar char="•"/>
        <a:defRPr sz="2700" kern="1200">
          <a:solidFill>
            <a:schemeClr val="tx1"/>
          </a:solidFill>
          <a:latin typeface="+mn-lt"/>
          <a:ea typeface="+mn-ea"/>
          <a:cs typeface="+mn-cs"/>
        </a:defRPr>
      </a:lvl8pPr>
      <a:lvl9pPr marL="5179272" indent="-304656" algn="l" defTabSz="609315" rtl="0" eaLnBrk="1" latinLnBrk="0" hangingPunct="1">
        <a:spcBef>
          <a:spcPct val="20000"/>
        </a:spcBef>
        <a:buFont typeface="Arial"/>
        <a:buChar char="•"/>
        <a:defRPr sz="2700" kern="1200">
          <a:solidFill>
            <a:schemeClr val="tx1"/>
          </a:solidFill>
          <a:latin typeface="+mn-lt"/>
          <a:ea typeface="+mn-ea"/>
          <a:cs typeface="+mn-cs"/>
        </a:defRPr>
      </a:lvl9pPr>
    </p:bodyStyle>
    <p:otherStyle>
      <a:defPPr>
        <a:defRPr lang="en-US"/>
      </a:defPPr>
      <a:lvl1pPr marL="0" algn="l" defTabSz="609315" rtl="0" eaLnBrk="1" latinLnBrk="0" hangingPunct="1">
        <a:defRPr sz="2400" kern="1200">
          <a:solidFill>
            <a:schemeClr val="tx1"/>
          </a:solidFill>
          <a:latin typeface="+mn-lt"/>
          <a:ea typeface="+mn-ea"/>
          <a:cs typeface="+mn-cs"/>
        </a:defRPr>
      </a:lvl1pPr>
      <a:lvl2pPr marL="609315" algn="l" defTabSz="609315" rtl="0" eaLnBrk="1" latinLnBrk="0" hangingPunct="1">
        <a:defRPr sz="2400" kern="1200">
          <a:solidFill>
            <a:schemeClr val="tx1"/>
          </a:solidFill>
          <a:latin typeface="+mn-lt"/>
          <a:ea typeface="+mn-ea"/>
          <a:cs typeface="+mn-cs"/>
        </a:defRPr>
      </a:lvl2pPr>
      <a:lvl3pPr marL="1218660" algn="l" defTabSz="609315" rtl="0" eaLnBrk="1" latinLnBrk="0" hangingPunct="1">
        <a:defRPr sz="2400" kern="1200">
          <a:solidFill>
            <a:schemeClr val="tx1"/>
          </a:solidFill>
          <a:latin typeface="+mn-lt"/>
          <a:ea typeface="+mn-ea"/>
          <a:cs typeface="+mn-cs"/>
        </a:defRPr>
      </a:lvl3pPr>
      <a:lvl4pPr marL="1827984" algn="l" defTabSz="609315" rtl="0" eaLnBrk="1" latinLnBrk="0" hangingPunct="1">
        <a:defRPr sz="2400" kern="1200">
          <a:solidFill>
            <a:schemeClr val="tx1"/>
          </a:solidFill>
          <a:latin typeface="+mn-lt"/>
          <a:ea typeface="+mn-ea"/>
          <a:cs typeface="+mn-cs"/>
        </a:defRPr>
      </a:lvl4pPr>
      <a:lvl5pPr marL="2437318" algn="l" defTabSz="609315" rtl="0" eaLnBrk="1" latinLnBrk="0" hangingPunct="1">
        <a:defRPr sz="2400" kern="1200">
          <a:solidFill>
            <a:schemeClr val="tx1"/>
          </a:solidFill>
          <a:latin typeface="+mn-lt"/>
          <a:ea typeface="+mn-ea"/>
          <a:cs typeface="+mn-cs"/>
        </a:defRPr>
      </a:lvl5pPr>
      <a:lvl6pPr marL="3046632" algn="l" defTabSz="609315" rtl="0" eaLnBrk="1" latinLnBrk="0" hangingPunct="1">
        <a:defRPr sz="2400" kern="1200">
          <a:solidFill>
            <a:schemeClr val="tx1"/>
          </a:solidFill>
          <a:latin typeface="+mn-lt"/>
          <a:ea typeface="+mn-ea"/>
          <a:cs typeface="+mn-cs"/>
        </a:defRPr>
      </a:lvl6pPr>
      <a:lvl7pPr marL="3655947" algn="l" defTabSz="609315" rtl="0" eaLnBrk="1" latinLnBrk="0" hangingPunct="1">
        <a:defRPr sz="2400" kern="1200">
          <a:solidFill>
            <a:schemeClr val="tx1"/>
          </a:solidFill>
          <a:latin typeface="+mn-lt"/>
          <a:ea typeface="+mn-ea"/>
          <a:cs typeface="+mn-cs"/>
        </a:defRPr>
      </a:lvl7pPr>
      <a:lvl8pPr marL="4265280" algn="l" defTabSz="609315" rtl="0" eaLnBrk="1" latinLnBrk="0" hangingPunct="1">
        <a:defRPr sz="2400" kern="1200">
          <a:solidFill>
            <a:schemeClr val="tx1"/>
          </a:solidFill>
          <a:latin typeface="+mn-lt"/>
          <a:ea typeface="+mn-ea"/>
          <a:cs typeface="+mn-cs"/>
        </a:defRPr>
      </a:lvl8pPr>
      <a:lvl9pPr marL="4874605" algn="l" defTabSz="60931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hyperlink" Target="mailto:123456789@metlifeagency.net"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Gotham Bold" panose="02000803030000020004" pitchFamily="2" charset="0"/>
              </a:rPr>
              <a:t>MetLife Calendar</a:t>
            </a:r>
            <a:br>
              <a:rPr lang="en-US" dirty="0">
                <a:latin typeface="Gotham Bold" panose="02000803030000020004" pitchFamily="2" charset="0"/>
              </a:rPr>
            </a:br>
            <a:r>
              <a:rPr lang="en-US" dirty="0">
                <a:latin typeface="Gotham Bold" panose="02000803030000020004" pitchFamily="2" charset="0"/>
              </a:rPr>
              <a:t>AL/UM </a:t>
            </a:r>
          </a:p>
        </p:txBody>
      </p:sp>
      <p:sp>
        <p:nvSpPr>
          <p:cNvPr id="3" name="Subtitle 2"/>
          <p:cNvSpPr>
            <a:spLocks noGrp="1"/>
          </p:cNvSpPr>
          <p:nvPr>
            <p:ph type="subTitle" idx="1"/>
          </p:nvPr>
        </p:nvSpPr>
        <p:spPr/>
        <p:txBody>
          <a:bodyPr/>
          <a:lstStyle/>
          <a:p>
            <a:endParaRPr lang="en-US"/>
          </a:p>
        </p:txBody>
      </p:sp>
      <p:sp>
        <p:nvSpPr>
          <p:cNvPr id="4" name="Text Placeholder 3"/>
          <p:cNvSpPr>
            <a:spLocks noGrp="1"/>
          </p:cNvSpPr>
          <p:nvPr>
            <p:ph type="body" sz="quarter" idx="11"/>
          </p:nvPr>
        </p:nvSpPr>
        <p:spPr/>
        <p:txBody>
          <a:bodyPr/>
          <a:lstStyle/>
          <a:p>
            <a:r>
              <a:rPr lang="en-US" dirty="0"/>
              <a:t>July, 2022</a:t>
            </a:r>
          </a:p>
        </p:txBody>
      </p:sp>
    </p:spTree>
    <p:extLst>
      <p:ext uri="{BB962C8B-B14F-4D97-AF65-F5344CB8AC3E}">
        <p14:creationId xmlns:p14="http://schemas.microsoft.com/office/powerpoint/2010/main" val="7678340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p:txBody>
          <a:bodyPr/>
          <a:lstStyle/>
          <a:p>
            <a:pPr marL="0" indent="0">
              <a:buNone/>
            </a:pPr>
            <a:br>
              <a:rPr lang="en-US" dirty="0"/>
            </a:br>
            <a:endParaRPr lang="en-US" dirty="0"/>
          </a:p>
        </p:txBody>
      </p:sp>
      <p:sp>
        <p:nvSpPr>
          <p:cNvPr id="9" name="Content Placeholder 8"/>
          <p:cNvSpPr>
            <a:spLocks noGrp="1"/>
          </p:cNvSpPr>
          <p:nvPr>
            <p:ph sz="half" idx="2"/>
          </p:nvPr>
        </p:nvSpPr>
        <p:spPr>
          <a:xfrm>
            <a:off x="6687670" y="1128087"/>
            <a:ext cx="5032758" cy="4965680"/>
          </a:xfrm>
        </p:spPr>
        <p:txBody>
          <a:bodyPr>
            <a:normAutofit lnSpcReduction="10000"/>
          </a:bodyPr>
          <a:lstStyle/>
          <a:p>
            <a:pPr marL="0" indent="0">
              <a:buNone/>
            </a:pPr>
            <a:r>
              <a:rPr lang="en-US" dirty="0"/>
              <a:t>Caption: </a:t>
            </a:r>
          </a:p>
          <a:p>
            <a:pPr marL="0" marR="464184" indent="0">
              <a:spcBef>
                <a:spcPts val="100"/>
              </a:spcBef>
              <a:buNone/>
            </a:pPr>
            <a:endParaRPr lang="en-US" dirty="0">
              <a:highlight>
                <a:srgbClr val="FFFF00"/>
              </a:highlight>
              <a:cs typeface="+mn-cs"/>
            </a:endParaRPr>
          </a:p>
          <a:p>
            <a:pPr marL="0" indent="0" algn="l">
              <a:buNone/>
            </a:pPr>
            <a:r>
              <a:rPr lang="en-US" dirty="0">
                <a:cs typeface="+mn-cs"/>
              </a:rPr>
              <a:t>We are recruiting Insurance agents! </a:t>
            </a:r>
          </a:p>
          <a:p>
            <a:pPr marL="0" marR="0" indent="0">
              <a:spcBef>
                <a:spcPts val="0"/>
              </a:spcBef>
              <a:spcAft>
                <a:spcPts val="0"/>
              </a:spcAft>
              <a:buNone/>
            </a:pPr>
            <a:r>
              <a:rPr lang="en-US" dirty="0">
                <a:cs typeface="+mn-cs"/>
              </a:rPr>
              <a:t>For those interested to join our dynamic team at [Agency Name] with MetLife, have an entrepreneurial mindset and fit the below criteria, please send us your resume to </a:t>
            </a:r>
            <a:r>
              <a:rPr lang="en-US" dirty="0">
                <a:cs typeface="+mn-cs"/>
                <a:hlinkClick r:id="rId2">
                  <a:extLst>
                    <a:ext uri="{A12FA001-AC4F-418D-AE19-62706E023703}">
                      <ahyp:hlinkClr xmlns:ahyp="http://schemas.microsoft.com/office/drawing/2018/hyperlinkcolor" val="tx"/>
                    </a:ext>
                  </a:extLst>
                </a:hlinkClick>
              </a:rPr>
              <a:t>123456789@metlifeagency.net</a:t>
            </a:r>
            <a:endParaRPr lang="en-US" dirty="0">
              <a:cs typeface="+mn-cs"/>
            </a:endParaRPr>
          </a:p>
          <a:p>
            <a:pPr algn="l"/>
            <a:endParaRPr lang="en-US" dirty="0">
              <a:cs typeface="+mn-cs"/>
            </a:endParaRPr>
          </a:p>
          <a:p>
            <a:r>
              <a:rPr lang="en-US" dirty="0">
                <a:cs typeface="+mn-cs"/>
              </a:rPr>
              <a:t>Education Level: Bachelor Degree</a:t>
            </a:r>
          </a:p>
          <a:p>
            <a:r>
              <a:rPr lang="en-US" dirty="0">
                <a:cs typeface="+mn-cs"/>
              </a:rPr>
              <a:t>Excellent communication skills</a:t>
            </a:r>
          </a:p>
          <a:p>
            <a:r>
              <a:rPr lang="en-US" dirty="0">
                <a:cs typeface="+mn-cs"/>
              </a:rPr>
              <a:t>Display good analytical skills </a:t>
            </a:r>
          </a:p>
          <a:p>
            <a:r>
              <a:rPr lang="en-US" dirty="0">
                <a:cs typeface="+mn-cs"/>
              </a:rPr>
              <a:t>Provide excellent customer service</a:t>
            </a:r>
          </a:p>
          <a:p>
            <a:r>
              <a:rPr lang="en-US" dirty="0">
                <a:cs typeface="+mn-cs"/>
              </a:rPr>
              <a:t>Possess excellent interpersonal skills</a:t>
            </a:r>
          </a:p>
          <a:p>
            <a:r>
              <a:rPr lang="en-US" dirty="0">
                <a:cs typeface="+mn-cs"/>
              </a:rPr>
              <a:t>Highly motivated and Goal oriented</a:t>
            </a:r>
          </a:p>
          <a:p>
            <a:pPr marL="0" indent="0" algn="l">
              <a:buNone/>
            </a:pPr>
            <a:endParaRPr lang="en-US" dirty="0">
              <a:cs typeface="+mn-cs"/>
            </a:endParaRPr>
          </a:p>
          <a:p>
            <a:pPr marL="0" marR="0" indent="0">
              <a:spcBef>
                <a:spcPts val="0"/>
              </a:spcBef>
              <a:spcAft>
                <a:spcPts val="0"/>
              </a:spcAft>
              <a:buNone/>
            </a:pPr>
            <a:r>
              <a:rPr lang="en-US" dirty="0">
                <a:cs typeface="+mn-cs"/>
              </a:rPr>
              <a:t>Make a difference in your life and take the reins of your own success.</a:t>
            </a:r>
          </a:p>
          <a:p>
            <a:pPr marL="0" marR="0" indent="0">
              <a:spcBef>
                <a:spcPts val="0"/>
              </a:spcBef>
              <a:spcAft>
                <a:spcPts val="0"/>
              </a:spcAft>
              <a:buNone/>
            </a:pPr>
            <a:r>
              <a:rPr lang="en-US" dirty="0">
                <a:cs typeface="+mn-cs"/>
              </a:rPr>
              <a:t> </a:t>
            </a:r>
          </a:p>
          <a:p>
            <a:pPr marL="0" indent="0" algn="l">
              <a:buNone/>
            </a:pPr>
            <a:endParaRPr lang="en-US" dirty="0">
              <a:cs typeface="+mn-cs"/>
            </a:endParaRPr>
          </a:p>
          <a:p>
            <a:pPr marL="0" indent="0" algn="l">
              <a:buNone/>
            </a:pPr>
            <a:r>
              <a:rPr lang="en-US" dirty="0">
                <a:cs typeface="+mn-cs"/>
              </a:rPr>
              <a:t>DM me to tell you more about the world of MetLife insurance agents!</a:t>
            </a:r>
          </a:p>
          <a:p>
            <a:pPr marL="0" marR="464184" indent="0">
              <a:spcBef>
                <a:spcPts val="100"/>
              </a:spcBef>
              <a:buNone/>
            </a:pPr>
            <a:endParaRPr lang="en-US" dirty="0"/>
          </a:p>
          <a:p>
            <a:pPr marL="0" marR="464184" indent="0">
              <a:spcBef>
                <a:spcPts val="100"/>
              </a:spcBef>
              <a:buNone/>
            </a:pPr>
            <a:endParaRPr lang="en-US" dirty="0"/>
          </a:p>
          <a:p>
            <a:pPr marL="0" marR="464184" indent="0">
              <a:lnSpc>
                <a:spcPct val="100000"/>
              </a:lnSpc>
              <a:spcBef>
                <a:spcPts val="100"/>
              </a:spcBef>
              <a:buNone/>
            </a:pPr>
            <a:endParaRPr lang="en-US" dirty="0">
              <a:cs typeface="+mn-cs"/>
            </a:endParaRPr>
          </a:p>
        </p:txBody>
      </p:sp>
      <p:sp>
        <p:nvSpPr>
          <p:cNvPr id="7" name="Title 6"/>
          <p:cNvSpPr>
            <a:spLocks noGrp="1"/>
          </p:cNvSpPr>
          <p:nvPr>
            <p:ph type="title"/>
          </p:nvPr>
        </p:nvSpPr>
        <p:spPr/>
        <p:txBody>
          <a:bodyPr/>
          <a:lstStyle/>
          <a:p>
            <a:r>
              <a:rPr lang="en-US" dirty="0"/>
              <a:t>Post 1 </a:t>
            </a:r>
          </a:p>
        </p:txBody>
      </p:sp>
      <p:sp>
        <p:nvSpPr>
          <p:cNvPr id="12" name="TextBox 11"/>
          <p:cNvSpPr txBox="1"/>
          <p:nvPr/>
        </p:nvSpPr>
        <p:spPr>
          <a:xfrm>
            <a:off x="6687670" y="6406469"/>
            <a:ext cx="4894730" cy="276999"/>
          </a:xfrm>
          <a:prstGeom prst="rect">
            <a:avLst/>
          </a:prstGeom>
          <a:noFill/>
        </p:spPr>
        <p:txBody>
          <a:bodyPr wrap="square" rtlCol="0">
            <a:spAutoFit/>
          </a:bodyPr>
          <a:lstStyle/>
          <a:p>
            <a:r>
              <a:rPr lang="en-US" sz="1200" dirty="0">
                <a:latin typeface="Gotham-Book" panose="02000603040000020004" pitchFamily="2" charset="0"/>
              </a:rPr>
              <a:t>Facebook, LinkedIn.</a:t>
            </a:r>
          </a:p>
        </p:txBody>
      </p:sp>
      <p:sp>
        <p:nvSpPr>
          <p:cNvPr id="10" name="Rectangle 9"/>
          <p:cNvSpPr/>
          <p:nvPr/>
        </p:nvSpPr>
        <p:spPr>
          <a:xfrm>
            <a:off x="609600" y="1211283"/>
            <a:ext cx="4613799" cy="4618416"/>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r>
              <a:rPr lang="en-US" sz="1400" dirty="0">
                <a:solidFill>
                  <a:schemeClr val="tx1">
                    <a:lumMod val="65000"/>
                    <a:lumOff val="35000"/>
                  </a:schemeClr>
                </a:solidFill>
                <a:latin typeface="Gotham-Book" panose="02000603040000020004" pitchFamily="2" charset="0"/>
              </a:rPr>
              <a:t>Text on Visual:</a:t>
            </a:r>
          </a:p>
          <a:p>
            <a:pPr marL="12700">
              <a:lnSpc>
                <a:spcPct val="100000"/>
              </a:lnSpc>
              <a:spcBef>
                <a:spcPts val="100"/>
              </a:spcBef>
            </a:pPr>
            <a:endParaRPr lang="en-US" sz="1400" strike="sngStrike" dirty="0">
              <a:solidFill>
                <a:schemeClr val="tx1">
                  <a:lumMod val="65000"/>
                  <a:lumOff val="35000"/>
                </a:schemeClr>
              </a:solidFill>
              <a:latin typeface="Gotham-Book" panose="02000603040000020004" pitchFamily="2" charset="0"/>
            </a:endParaRPr>
          </a:p>
          <a:p>
            <a:pPr marL="12700">
              <a:spcBef>
                <a:spcPts val="100"/>
              </a:spcBef>
            </a:pPr>
            <a:r>
              <a:rPr lang="en-US" sz="1400" dirty="0">
                <a:solidFill>
                  <a:schemeClr val="tx1">
                    <a:lumMod val="65000"/>
                    <a:lumOff val="35000"/>
                  </a:schemeClr>
                </a:solidFill>
                <a:latin typeface="Gotham-Book" panose="02000603040000020004" pitchFamily="2" charset="0"/>
              </a:rPr>
              <a:t>We are recruiting Insurance agents! </a:t>
            </a:r>
          </a:p>
          <a:p>
            <a:pPr marL="12700">
              <a:lnSpc>
                <a:spcPct val="100000"/>
              </a:lnSpc>
              <a:spcBef>
                <a:spcPts val="100"/>
              </a:spcBef>
            </a:pPr>
            <a:endParaRPr lang="en-US" sz="1400" strike="sngStrike" dirty="0">
              <a:solidFill>
                <a:schemeClr val="tx1">
                  <a:lumMod val="65000"/>
                  <a:lumOff val="35000"/>
                </a:schemeClr>
              </a:solidFill>
              <a:latin typeface="Gotham-Book" panose="02000603040000020004" pitchFamily="2" charset="0"/>
            </a:endParaRPr>
          </a:p>
          <a:p>
            <a:pPr marL="12700">
              <a:lnSpc>
                <a:spcPct val="100000"/>
              </a:lnSpc>
              <a:spcBef>
                <a:spcPts val="100"/>
              </a:spcBef>
            </a:pPr>
            <a:endParaRPr lang="en-US" sz="1400" dirty="0">
              <a:solidFill>
                <a:schemeClr val="tx1">
                  <a:lumMod val="65000"/>
                  <a:lumOff val="35000"/>
                </a:schemeClr>
              </a:solidFill>
              <a:latin typeface="Gotham-Book" panose="02000603040000020004" pitchFamily="2" charset="0"/>
            </a:endParaRPr>
          </a:p>
          <a:p>
            <a:pPr marL="12700">
              <a:lnSpc>
                <a:spcPct val="100000"/>
              </a:lnSpc>
              <a:spcBef>
                <a:spcPts val="100"/>
              </a:spcBef>
            </a:pPr>
            <a:r>
              <a:rPr lang="en-US" sz="1400" dirty="0">
                <a:solidFill>
                  <a:schemeClr val="tx1">
                    <a:lumMod val="65000"/>
                    <a:lumOff val="35000"/>
                  </a:schemeClr>
                </a:solidFill>
                <a:latin typeface="Gotham-Book" panose="02000603040000020004" pitchFamily="2" charset="0"/>
              </a:rPr>
              <a:t> </a:t>
            </a:r>
          </a:p>
        </p:txBody>
      </p:sp>
      <p:pic>
        <p:nvPicPr>
          <p:cNvPr id="3" name="Picture 2" descr="A picture containing text, person, person, computer&#10;&#10;Description automatically generated">
            <a:extLst>
              <a:ext uri="{FF2B5EF4-FFF2-40B4-BE49-F238E27FC236}">
                <a16:creationId xmlns:a16="http://schemas.microsoft.com/office/drawing/2014/main" id="{D41C3DCC-0BD5-9FDC-D126-E83E08B9CC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125" y="1211283"/>
            <a:ext cx="4613797" cy="4618416"/>
          </a:xfrm>
          <a:prstGeom prst="rect">
            <a:avLst/>
          </a:prstGeom>
        </p:spPr>
      </p:pic>
    </p:spTree>
    <p:extLst>
      <p:ext uri="{BB962C8B-B14F-4D97-AF65-F5344CB8AC3E}">
        <p14:creationId xmlns:p14="http://schemas.microsoft.com/office/powerpoint/2010/main" val="20824682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p:txBody>
          <a:bodyPr/>
          <a:lstStyle/>
          <a:p>
            <a:pPr marL="0" indent="0">
              <a:buNone/>
            </a:pPr>
            <a:br>
              <a:rPr lang="en-US" dirty="0"/>
            </a:br>
            <a:endParaRPr lang="en-US" dirty="0"/>
          </a:p>
        </p:txBody>
      </p:sp>
      <p:sp>
        <p:nvSpPr>
          <p:cNvPr id="9" name="Content Placeholder 8"/>
          <p:cNvSpPr>
            <a:spLocks noGrp="1"/>
          </p:cNvSpPr>
          <p:nvPr>
            <p:ph sz="half" idx="2"/>
          </p:nvPr>
        </p:nvSpPr>
        <p:spPr>
          <a:xfrm>
            <a:off x="7065818" y="1211283"/>
            <a:ext cx="4932894" cy="4965680"/>
          </a:xfrm>
        </p:spPr>
        <p:txBody>
          <a:bodyPr>
            <a:normAutofit/>
          </a:bodyPr>
          <a:lstStyle/>
          <a:p>
            <a:pPr marL="0" indent="0">
              <a:buNone/>
            </a:pPr>
            <a:r>
              <a:rPr lang="en-US" dirty="0"/>
              <a:t>Caption: </a:t>
            </a:r>
          </a:p>
          <a:p>
            <a:pPr marL="0" indent="0">
              <a:buNone/>
            </a:pPr>
            <a:endParaRPr lang="en-US" dirty="0">
              <a:cs typeface="+mn-cs"/>
            </a:endParaRPr>
          </a:p>
          <a:p>
            <a:pPr marL="0" indent="0">
              <a:buNone/>
            </a:pPr>
            <a:endParaRPr lang="en-US" dirty="0"/>
          </a:p>
          <a:p>
            <a:pPr marL="0" indent="0">
              <a:buNone/>
            </a:pPr>
            <a:r>
              <a:rPr lang="en-US" dirty="0"/>
              <a:t>If you're one of those who like to do new things every day and have the freedom to choose what you want to do. What are you waiting for? Send me a message!</a:t>
            </a:r>
            <a:r>
              <a:rPr lang="en-US" dirty="0">
                <a:highlight>
                  <a:srgbClr val="FFFF00"/>
                </a:highlight>
              </a:rPr>
              <a:t> </a:t>
            </a:r>
          </a:p>
          <a:p>
            <a:pPr marL="0" indent="0" algn="l">
              <a:buNone/>
            </a:pPr>
            <a:endParaRPr lang="en-US" b="0" i="0" dirty="0">
              <a:solidFill>
                <a:srgbClr val="050505"/>
              </a:solidFill>
              <a:effectLst/>
              <a:latin typeface="inherit"/>
            </a:endParaRPr>
          </a:p>
          <a:p>
            <a:pPr marL="0" indent="0">
              <a:buNone/>
            </a:pPr>
            <a:endParaRPr lang="en-US" dirty="0">
              <a:solidFill>
                <a:srgbClr val="050505"/>
              </a:solidFill>
              <a:latin typeface="inherit"/>
            </a:endParaRP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7" name="Title 6"/>
          <p:cNvSpPr>
            <a:spLocks noGrp="1"/>
          </p:cNvSpPr>
          <p:nvPr>
            <p:ph type="title"/>
          </p:nvPr>
        </p:nvSpPr>
        <p:spPr/>
        <p:txBody>
          <a:bodyPr>
            <a:normAutofit/>
          </a:bodyPr>
          <a:lstStyle/>
          <a:p>
            <a:r>
              <a:rPr lang="en-US" dirty="0"/>
              <a:t>Post 2  </a:t>
            </a:r>
            <a:endParaRPr lang="en-US" dirty="0">
              <a:highlight>
                <a:srgbClr val="E41E2B"/>
              </a:highlight>
            </a:endParaRPr>
          </a:p>
        </p:txBody>
      </p:sp>
      <p:sp>
        <p:nvSpPr>
          <p:cNvPr id="12" name="TextBox 11"/>
          <p:cNvSpPr txBox="1"/>
          <p:nvPr/>
        </p:nvSpPr>
        <p:spPr>
          <a:xfrm>
            <a:off x="6687670" y="6406469"/>
            <a:ext cx="4894730" cy="276999"/>
          </a:xfrm>
          <a:prstGeom prst="rect">
            <a:avLst/>
          </a:prstGeom>
          <a:noFill/>
        </p:spPr>
        <p:txBody>
          <a:bodyPr wrap="square" rtlCol="0">
            <a:spAutoFit/>
          </a:bodyPr>
          <a:lstStyle/>
          <a:p>
            <a:r>
              <a:rPr lang="en-US" sz="1200" dirty="0">
                <a:latin typeface="Gotham-Book" panose="02000603040000020004" pitchFamily="2" charset="0"/>
              </a:rPr>
              <a:t>Facebook, LinkedIn.</a:t>
            </a:r>
          </a:p>
        </p:txBody>
      </p:sp>
      <p:sp>
        <p:nvSpPr>
          <p:cNvPr id="10" name="Rectangle 9"/>
          <p:cNvSpPr/>
          <p:nvPr/>
        </p:nvSpPr>
        <p:spPr>
          <a:xfrm>
            <a:off x="609600" y="1205276"/>
            <a:ext cx="4354286" cy="4799288"/>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r>
              <a:rPr lang="en-US" sz="1400" dirty="0">
                <a:solidFill>
                  <a:schemeClr val="tx1">
                    <a:lumMod val="65000"/>
                    <a:lumOff val="35000"/>
                  </a:schemeClr>
                </a:solidFill>
                <a:latin typeface="Gotham-Book" panose="02000603040000020004" pitchFamily="2" charset="0"/>
              </a:rPr>
              <a:t>Text on Visual:</a:t>
            </a:r>
          </a:p>
          <a:p>
            <a:pPr lvl="0"/>
            <a:endParaRPr lang="en-US" sz="1400" dirty="0">
              <a:solidFill>
                <a:schemeClr val="tx1">
                  <a:lumMod val="65000"/>
                  <a:lumOff val="35000"/>
                </a:schemeClr>
              </a:solidFill>
              <a:latin typeface="Gotham-Book" panose="02000603040000020004" pitchFamily="2" charset="0"/>
            </a:endParaRPr>
          </a:p>
          <a:p>
            <a:r>
              <a:rPr lang="en-US" sz="1400" dirty="0">
                <a:solidFill>
                  <a:schemeClr val="tx1">
                    <a:lumMod val="65000"/>
                    <a:lumOff val="35000"/>
                  </a:schemeClr>
                </a:solidFill>
                <a:latin typeface="Gotham-Book" panose="02000603040000020004" pitchFamily="2" charset="0"/>
              </a:rPr>
              <a:t>Are you wondering if a career in insurance sales is the right one for you? Message me to know more!</a:t>
            </a:r>
          </a:p>
        </p:txBody>
      </p:sp>
      <p:pic>
        <p:nvPicPr>
          <p:cNvPr id="3" name="Picture 2" descr="A person with a beard and glasses&#10;&#10;Description automatically generated with low confidence">
            <a:extLst>
              <a:ext uri="{FF2B5EF4-FFF2-40B4-BE49-F238E27FC236}">
                <a16:creationId xmlns:a16="http://schemas.microsoft.com/office/drawing/2014/main" id="{9B719B6A-DE28-346E-9D14-107751447D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205276"/>
            <a:ext cx="4960714" cy="4965680"/>
          </a:xfrm>
          <a:prstGeom prst="rect">
            <a:avLst/>
          </a:prstGeom>
        </p:spPr>
      </p:pic>
    </p:spTree>
    <p:extLst>
      <p:ext uri="{BB962C8B-B14F-4D97-AF65-F5344CB8AC3E}">
        <p14:creationId xmlns:p14="http://schemas.microsoft.com/office/powerpoint/2010/main" val="42187609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p:txBody>
          <a:bodyPr/>
          <a:lstStyle/>
          <a:p>
            <a:pPr marL="0" indent="0">
              <a:buNone/>
            </a:pPr>
            <a:br>
              <a:rPr lang="en-US" dirty="0"/>
            </a:br>
            <a:endParaRPr lang="en-US" dirty="0"/>
          </a:p>
        </p:txBody>
      </p:sp>
      <p:sp>
        <p:nvSpPr>
          <p:cNvPr id="9" name="Content Placeholder 8"/>
          <p:cNvSpPr>
            <a:spLocks noGrp="1"/>
          </p:cNvSpPr>
          <p:nvPr>
            <p:ph sz="half" idx="2"/>
          </p:nvPr>
        </p:nvSpPr>
        <p:spPr/>
        <p:txBody>
          <a:bodyPr>
            <a:normAutofit/>
          </a:bodyPr>
          <a:lstStyle/>
          <a:p>
            <a:pPr marL="0" indent="0">
              <a:buNone/>
            </a:pPr>
            <a:r>
              <a:rPr lang="en-US" dirty="0"/>
              <a:t>Caption: </a:t>
            </a:r>
          </a:p>
          <a:p>
            <a:pPr marL="0" indent="0">
              <a:buNone/>
            </a:pPr>
            <a:endParaRPr lang="en-US" dirty="0"/>
          </a:p>
          <a:p>
            <a:pPr marL="0" indent="0">
              <a:buNone/>
            </a:pPr>
            <a:endParaRPr lang="en-US" dirty="0"/>
          </a:p>
          <a:p>
            <a:pPr marL="0" indent="0">
              <a:buNone/>
            </a:pPr>
            <a:r>
              <a:rPr lang="en-US" dirty="0"/>
              <a:t>Just a step away from great opportunities! Did you know that being an insurance agent at MetLife means taking control of your own life?</a:t>
            </a:r>
          </a:p>
          <a:p>
            <a:pPr marL="0" indent="0">
              <a:buNone/>
            </a:pPr>
            <a:endParaRPr lang="en-US" dirty="0"/>
          </a:p>
          <a:p>
            <a:pPr marL="0" indent="0">
              <a:buNone/>
            </a:pPr>
            <a:r>
              <a:rPr lang="en-US" dirty="0"/>
              <a:t>Message me and let’s discuss the opportunity I may have for you. </a:t>
            </a:r>
          </a:p>
          <a:p>
            <a:pPr marL="0" indent="0">
              <a:buNone/>
            </a:pPr>
            <a:endParaRPr lang="en-US" dirty="0"/>
          </a:p>
        </p:txBody>
      </p:sp>
      <p:sp>
        <p:nvSpPr>
          <p:cNvPr id="7" name="Title 6"/>
          <p:cNvSpPr>
            <a:spLocks noGrp="1"/>
          </p:cNvSpPr>
          <p:nvPr>
            <p:ph type="title"/>
          </p:nvPr>
        </p:nvSpPr>
        <p:spPr>
          <a:xfrm>
            <a:off x="609600" y="493504"/>
            <a:ext cx="10972800" cy="477122"/>
          </a:xfrm>
        </p:spPr>
        <p:txBody>
          <a:bodyPr/>
          <a:lstStyle/>
          <a:p>
            <a:r>
              <a:rPr lang="en-US" dirty="0"/>
              <a:t>Post 3</a:t>
            </a:r>
            <a:endParaRPr lang="en-US" dirty="0">
              <a:highlight>
                <a:srgbClr val="FFFF00"/>
              </a:highlight>
            </a:endParaRPr>
          </a:p>
        </p:txBody>
      </p:sp>
      <p:sp>
        <p:nvSpPr>
          <p:cNvPr id="12" name="TextBox 11"/>
          <p:cNvSpPr txBox="1"/>
          <p:nvPr/>
        </p:nvSpPr>
        <p:spPr>
          <a:xfrm>
            <a:off x="6687670" y="6406469"/>
            <a:ext cx="4894730" cy="276999"/>
          </a:xfrm>
          <a:prstGeom prst="rect">
            <a:avLst/>
          </a:prstGeom>
          <a:noFill/>
        </p:spPr>
        <p:txBody>
          <a:bodyPr wrap="square" rtlCol="0">
            <a:spAutoFit/>
          </a:bodyPr>
          <a:lstStyle/>
          <a:p>
            <a:r>
              <a:rPr lang="en-US" sz="1200" dirty="0">
                <a:latin typeface="Gotham-Book" panose="02000603040000020004" pitchFamily="2" charset="0"/>
              </a:rPr>
              <a:t>Facebook, LinkedIn.</a:t>
            </a:r>
          </a:p>
        </p:txBody>
      </p:sp>
      <p:sp>
        <p:nvSpPr>
          <p:cNvPr id="13" name="Rectangle 12"/>
          <p:cNvSpPr/>
          <p:nvPr/>
        </p:nvSpPr>
        <p:spPr>
          <a:xfrm>
            <a:off x="609601" y="1205276"/>
            <a:ext cx="4516582" cy="4521103"/>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r>
              <a:rPr lang="en-US" sz="1400" dirty="0">
                <a:solidFill>
                  <a:schemeClr val="tx1">
                    <a:lumMod val="65000"/>
                    <a:lumOff val="35000"/>
                  </a:schemeClr>
                </a:solidFill>
                <a:latin typeface="Gotham-Book" panose="02000603040000020004" pitchFamily="2" charset="0"/>
              </a:rPr>
              <a:t>Text on Visual:</a:t>
            </a:r>
          </a:p>
          <a:p>
            <a:pPr lvl="0"/>
            <a:endParaRPr lang="en-US" sz="1400" dirty="0">
              <a:solidFill>
                <a:schemeClr val="tx1">
                  <a:lumMod val="65000"/>
                  <a:lumOff val="35000"/>
                </a:schemeClr>
              </a:solidFill>
              <a:latin typeface="Gotham-Book" panose="02000603040000020004" pitchFamily="2" charset="0"/>
            </a:endParaRPr>
          </a:p>
          <a:p>
            <a:endParaRPr lang="en-US" sz="1400" dirty="0"/>
          </a:p>
          <a:p>
            <a:r>
              <a:rPr lang="en-US" sz="1400" dirty="0">
                <a:solidFill>
                  <a:schemeClr val="tx1">
                    <a:lumMod val="65000"/>
                    <a:lumOff val="35000"/>
                  </a:schemeClr>
                </a:solidFill>
                <a:latin typeface="Gotham-Book" panose="02000603040000020004" pitchFamily="2" charset="0"/>
              </a:rPr>
              <a:t>Explore today! </a:t>
            </a:r>
            <a:br>
              <a:rPr lang="en-US" sz="1400" dirty="0"/>
            </a:br>
            <a:br>
              <a:rPr lang="en-US" sz="1400" dirty="0"/>
            </a:br>
            <a:endParaRPr lang="en-US" sz="1400" dirty="0">
              <a:solidFill>
                <a:schemeClr val="tx1">
                  <a:lumMod val="65000"/>
                  <a:lumOff val="35000"/>
                </a:schemeClr>
              </a:solidFill>
              <a:latin typeface="Gotham-Book" panose="02000603040000020004" pitchFamily="2" charset="0"/>
              <a:cs typeface="Gotham-Book" panose="02000603040000020004" pitchFamily="2" charset="0"/>
            </a:endParaRPr>
          </a:p>
        </p:txBody>
      </p:sp>
      <p:pic>
        <p:nvPicPr>
          <p:cNvPr id="5" name="Picture 4" descr="A person holding a phone&#10;&#10;Description automatically generated with low confidence">
            <a:extLst>
              <a:ext uri="{FF2B5EF4-FFF2-40B4-BE49-F238E27FC236}">
                <a16:creationId xmlns:a16="http://schemas.microsoft.com/office/drawing/2014/main" id="{A9A4F5D0-8619-4C66-347D-6AB9456C44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205276"/>
            <a:ext cx="4516582" cy="4521103"/>
          </a:xfrm>
          <a:prstGeom prst="rect">
            <a:avLst/>
          </a:prstGeom>
          <a:ln>
            <a:solidFill>
              <a:schemeClr val="bg1">
                <a:lumMod val="85000"/>
              </a:schemeClr>
            </a:solidFill>
          </a:ln>
        </p:spPr>
      </p:pic>
    </p:spTree>
    <p:extLst>
      <p:ext uri="{BB962C8B-B14F-4D97-AF65-F5344CB8AC3E}">
        <p14:creationId xmlns:p14="http://schemas.microsoft.com/office/powerpoint/2010/main" val="30764327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p:txBody>
          <a:bodyPr/>
          <a:lstStyle/>
          <a:p>
            <a:pPr marL="0" indent="0">
              <a:buNone/>
            </a:pPr>
            <a:br>
              <a:rPr lang="en-US" dirty="0"/>
            </a:br>
            <a:endParaRPr lang="en-US" dirty="0"/>
          </a:p>
        </p:txBody>
      </p:sp>
      <p:sp>
        <p:nvSpPr>
          <p:cNvPr id="9" name="Content Placeholder 8"/>
          <p:cNvSpPr>
            <a:spLocks noGrp="1"/>
          </p:cNvSpPr>
          <p:nvPr>
            <p:ph sz="half" idx="2"/>
          </p:nvPr>
        </p:nvSpPr>
        <p:spPr/>
        <p:txBody>
          <a:bodyPr>
            <a:normAutofit/>
          </a:bodyPr>
          <a:lstStyle/>
          <a:p>
            <a:pPr marL="0" indent="0">
              <a:buNone/>
            </a:pPr>
            <a:r>
              <a:rPr lang="en-US" dirty="0"/>
              <a:t>Caption: </a:t>
            </a:r>
          </a:p>
          <a:p>
            <a:pPr marL="0" indent="0">
              <a:buNone/>
            </a:pPr>
            <a:endParaRPr lang="en-US" spc="-10" dirty="0">
              <a:solidFill>
                <a:srgbClr val="4C4C4C"/>
              </a:solidFill>
              <a:latin typeface="MetLife Circular Medium"/>
              <a:cs typeface="MetLife Circular Medium"/>
            </a:endParaRPr>
          </a:p>
          <a:p>
            <a:pPr marL="0" indent="0">
              <a:buNone/>
            </a:pPr>
            <a:r>
              <a:rPr lang="en-US" dirty="0"/>
              <a:t>A career as an insurance agent is not for the faint of heart or those with thin skin. Life insurance agents, more than any other factor, including education and experience, must have a fighting spirit. They must be thrill seekers who see rejection as a stepping stone to eventual success.</a:t>
            </a:r>
          </a:p>
          <a:p>
            <a:pPr marL="0" indent="0">
              <a:buNone/>
            </a:pPr>
            <a:endParaRPr lang="en-US" dirty="0"/>
          </a:p>
          <a:p>
            <a:pPr marL="0" indent="0">
              <a:buNone/>
            </a:pPr>
            <a:r>
              <a:rPr lang="en-US" dirty="0"/>
              <a:t>Do you have what it takes? Message me with your questions. </a:t>
            </a:r>
          </a:p>
          <a:p>
            <a:pPr marL="0" indent="0">
              <a:buNone/>
            </a:pPr>
            <a:endParaRPr lang="en-US" dirty="0"/>
          </a:p>
          <a:p>
            <a:pPr marL="0" indent="0">
              <a:buNone/>
            </a:pPr>
            <a:endParaRPr lang="en-US" dirty="0"/>
          </a:p>
        </p:txBody>
      </p:sp>
      <p:sp>
        <p:nvSpPr>
          <p:cNvPr id="7" name="Title 6"/>
          <p:cNvSpPr>
            <a:spLocks noGrp="1"/>
          </p:cNvSpPr>
          <p:nvPr>
            <p:ph type="title"/>
          </p:nvPr>
        </p:nvSpPr>
        <p:spPr/>
        <p:txBody>
          <a:bodyPr/>
          <a:lstStyle/>
          <a:p>
            <a:r>
              <a:rPr lang="en-US" dirty="0"/>
              <a:t>Post 4</a:t>
            </a:r>
            <a:endParaRPr lang="en-US" dirty="0">
              <a:highlight>
                <a:srgbClr val="FFFF00"/>
              </a:highlight>
            </a:endParaRPr>
          </a:p>
        </p:txBody>
      </p:sp>
      <p:sp>
        <p:nvSpPr>
          <p:cNvPr id="12" name="TextBox 11"/>
          <p:cNvSpPr txBox="1"/>
          <p:nvPr/>
        </p:nvSpPr>
        <p:spPr>
          <a:xfrm>
            <a:off x="6687670" y="6406469"/>
            <a:ext cx="4894730" cy="276999"/>
          </a:xfrm>
          <a:prstGeom prst="rect">
            <a:avLst/>
          </a:prstGeom>
          <a:noFill/>
        </p:spPr>
        <p:txBody>
          <a:bodyPr wrap="square" rtlCol="0">
            <a:spAutoFit/>
          </a:bodyPr>
          <a:lstStyle/>
          <a:p>
            <a:r>
              <a:rPr lang="en-US" sz="1200" dirty="0">
                <a:latin typeface="Gotham-Book" panose="02000603040000020004" pitchFamily="2" charset="0"/>
              </a:rPr>
              <a:t>Facebook, LinkedIn.</a:t>
            </a:r>
          </a:p>
        </p:txBody>
      </p:sp>
      <p:sp>
        <p:nvSpPr>
          <p:cNvPr id="10" name="Rectangle 9"/>
          <p:cNvSpPr/>
          <p:nvPr/>
        </p:nvSpPr>
        <p:spPr>
          <a:xfrm>
            <a:off x="609600" y="1205276"/>
            <a:ext cx="4876800" cy="4799288"/>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r>
              <a:rPr lang="en-US" sz="1400" dirty="0">
                <a:solidFill>
                  <a:schemeClr val="tx1">
                    <a:lumMod val="65000"/>
                    <a:lumOff val="35000"/>
                  </a:schemeClr>
                </a:solidFill>
                <a:latin typeface="Gotham-Book" panose="02000603040000020004" pitchFamily="2" charset="0"/>
              </a:rPr>
              <a:t>Text on Visual:</a:t>
            </a:r>
          </a:p>
          <a:p>
            <a:pPr lvl="0"/>
            <a:endParaRPr lang="en-US" sz="1400" dirty="0">
              <a:solidFill>
                <a:schemeClr val="tx1">
                  <a:lumMod val="65000"/>
                  <a:lumOff val="35000"/>
                </a:schemeClr>
              </a:solidFill>
              <a:latin typeface="Gotham-Book" panose="02000603040000020004" pitchFamily="2" charset="0"/>
            </a:endParaRPr>
          </a:p>
          <a:p>
            <a:pPr lvl="0"/>
            <a:r>
              <a:rPr lang="en-US" sz="1400" dirty="0">
                <a:solidFill>
                  <a:schemeClr val="tx1">
                    <a:lumMod val="65000"/>
                    <a:lumOff val="35000"/>
                  </a:schemeClr>
                </a:solidFill>
                <a:latin typeface="Gotham-Book" panose="02000603040000020004" pitchFamily="2" charset="0"/>
              </a:rPr>
              <a:t>Do you love the thrill of the hunt, the rush of a sale, and see rejection as a stepping stone to eventual success? Then becoming a MetLife Agent is the perfect job for you!</a:t>
            </a:r>
          </a:p>
        </p:txBody>
      </p:sp>
      <p:pic>
        <p:nvPicPr>
          <p:cNvPr id="2" name="metlife-insurance-agent-july-post-04">
            <a:hlinkClick r:id="" action="ppaction://media"/>
            <a:extLst>
              <a:ext uri="{FF2B5EF4-FFF2-40B4-BE49-F238E27FC236}">
                <a16:creationId xmlns:a16="http://schemas.microsoft.com/office/drawing/2014/main" id="{38903D31-F266-BC55-3AA9-CB79617904D8}"/>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542925" y="1050769"/>
            <a:ext cx="4943475" cy="4953795"/>
          </a:xfrm>
          <a:prstGeom prst="rect">
            <a:avLst/>
          </a:prstGeom>
        </p:spPr>
      </p:pic>
    </p:spTree>
    <p:extLst>
      <p:ext uri="{BB962C8B-B14F-4D97-AF65-F5344CB8AC3E}">
        <p14:creationId xmlns:p14="http://schemas.microsoft.com/office/powerpoint/2010/main" val="2596689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06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p:txBody>
          <a:bodyPr/>
          <a:lstStyle/>
          <a:p>
            <a:pPr marL="0" indent="0">
              <a:buNone/>
            </a:pPr>
            <a:br>
              <a:rPr lang="en-US" dirty="0"/>
            </a:br>
            <a:endParaRPr lang="en-US" dirty="0"/>
          </a:p>
        </p:txBody>
      </p:sp>
      <p:sp>
        <p:nvSpPr>
          <p:cNvPr id="9" name="Content Placeholder 8"/>
          <p:cNvSpPr>
            <a:spLocks noGrp="1"/>
          </p:cNvSpPr>
          <p:nvPr>
            <p:ph sz="half" idx="2"/>
          </p:nvPr>
        </p:nvSpPr>
        <p:spPr>
          <a:xfrm>
            <a:off x="6876744" y="949673"/>
            <a:ext cx="4516582" cy="4965680"/>
          </a:xfrm>
        </p:spPr>
        <p:txBody>
          <a:bodyPr>
            <a:noAutofit/>
          </a:bodyPr>
          <a:lstStyle/>
          <a:p>
            <a:pPr marL="0" indent="0">
              <a:buNone/>
            </a:pPr>
            <a:r>
              <a:rPr lang="en-US" dirty="0"/>
              <a:t>Caption: </a:t>
            </a:r>
          </a:p>
          <a:p>
            <a:pPr marL="0" indent="0">
              <a:buNone/>
            </a:pPr>
            <a:endParaRPr lang="en-US" dirty="0">
              <a:latin typeface="Gotham-Book" panose="02000604040000020004" pitchFamily="50" charset="0"/>
            </a:endParaRPr>
          </a:p>
          <a:p>
            <a:pPr marL="0" indent="0">
              <a:lnSpc>
                <a:spcPct val="107000"/>
              </a:lnSpc>
              <a:spcAft>
                <a:spcPts val="600"/>
              </a:spcAft>
              <a:buNone/>
            </a:pPr>
            <a:r>
              <a:rPr lang="en-US" dirty="0"/>
              <a:t>If you've been following me and reading my content for a while now, I'd love to hear from you. Do you have any questions related to becoming an insurance agent? Send me a message!</a:t>
            </a:r>
            <a:endParaRPr lang="en-US" dirty="0">
              <a:latin typeface="Gotham-Book" panose="02000604040000020004" pitchFamily="50" charset="0"/>
            </a:endParaRPr>
          </a:p>
        </p:txBody>
      </p:sp>
      <p:sp>
        <p:nvSpPr>
          <p:cNvPr id="7" name="Title 6"/>
          <p:cNvSpPr>
            <a:spLocks noGrp="1"/>
          </p:cNvSpPr>
          <p:nvPr>
            <p:ph type="title"/>
          </p:nvPr>
        </p:nvSpPr>
        <p:spPr/>
        <p:txBody>
          <a:bodyPr>
            <a:normAutofit/>
          </a:bodyPr>
          <a:lstStyle/>
          <a:p>
            <a:r>
              <a:rPr lang="en-US" dirty="0"/>
              <a:t>Post 5</a:t>
            </a:r>
            <a:endParaRPr lang="en-US" dirty="0">
              <a:highlight>
                <a:srgbClr val="E41E2B"/>
              </a:highlight>
            </a:endParaRPr>
          </a:p>
        </p:txBody>
      </p:sp>
      <p:sp>
        <p:nvSpPr>
          <p:cNvPr id="12" name="TextBox 11"/>
          <p:cNvSpPr txBox="1"/>
          <p:nvPr/>
        </p:nvSpPr>
        <p:spPr>
          <a:xfrm>
            <a:off x="6687670" y="6406469"/>
            <a:ext cx="4894730" cy="276999"/>
          </a:xfrm>
          <a:prstGeom prst="rect">
            <a:avLst/>
          </a:prstGeom>
          <a:noFill/>
        </p:spPr>
        <p:txBody>
          <a:bodyPr wrap="square" rtlCol="0">
            <a:spAutoFit/>
          </a:bodyPr>
          <a:lstStyle/>
          <a:p>
            <a:r>
              <a:rPr lang="en-US" sz="1200" dirty="0">
                <a:latin typeface="Gotham-Book" panose="02000603040000020004" pitchFamily="2" charset="0"/>
              </a:rPr>
              <a:t>Facebook, LinkedIn.</a:t>
            </a:r>
          </a:p>
        </p:txBody>
      </p:sp>
      <p:sp>
        <p:nvSpPr>
          <p:cNvPr id="10" name="Rectangle 9"/>
          <p:cNvSpPr/>
          <p:nvPr/>
        </p:nvSpPr>
        <p:spPr>
          <a:xfrm>
            <a:off x="609600" y="1518556"/>
            <a:ext cx="4501243" cy="4396797"/>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a:solidFill>
                  <a:schemeClr val="tx1">
                    <a:lumMod val="65000"/>
                    <a:lumOff val="35000"/>
                  </a:schemeClr>
                </a:solidFill>
                <a:latin typeface="Gotham-Book" panose="02000603040000020004" pitchFamily="2" charset="0"/>
              </a:rPr>
              <a:t>Text on Visual:</a:t>
            </a:r>
          </a:p>
          <a:p>
            <a:endParaRPr lang="en-US" sz="1400" dirty="0">
              <a:solidFill>
                <a:schemeClr val="tx1">
                  <a:lumMod val="65000"/>
                  <a:lumOff val="35000"/>
                </a:schemeClr>
              </a:solidFill>
              <a:latin typeface="Gotham-Book" panose="02000603040000020004" pitchFamily="2" charset="0"/>
            </a:endParaRPr>
          </a:p>
          <a:p>
            <a:r>
              <a:rPr lang="en-US" sz="1400" dirty="0">
                <a:solidFill>
                  <a:schemeClr val="tx1">
                    <a:lumMod val="65000"/>
                    <a:lumOff val="35000"/>
                  </a:schemeClr>
                </a:solidFill>
                <a:latin typeface="Gotham-Book" panose="02000603040000020004" pitchFamily="2" charset="0"/>
                <a:cs typeface="Gotham-Book" panose="02000603040000020004" pitchFamily="2" charset="0"/>
              </a:rPr>
              <a:t>I’d love to hear from you!</a:t>
            </a:r>
          </a:p>
          <a:p>
            <a:r>
              <a:rPr lang="en-US" sz="1400" dirty="0">
                <a:solidFill>
                  <a:schemeClr val="tx1">
                    <a:lumMod val="65000"/>
                    <a:lumOff val="35000"/>
                  </a:schemeClr>
                </a:solidFill>
                <a:latin typeface="Gotham-Book" panose="02000603040000020004" pitchFamily="2" charset="0"/>
                <a:cs typeface="Gotham-Book" panose="02000603040000020004" pitchFamily="2" charset="0"/>
              </a:rPr>
              <a:t>Drop your questions in the comment section </a:t>
            </a:r>
          </a:p>
        </p:txBody>
      </p:sp>
      <p:pic>
        <p:nvPicPr>
          <p:cNvPr id="4" name="Picture 3" descr="A picture containing text, person, indoor, businesscard&#10;&#10;Description automatically generated">
            <a:extLst>
              <a:ext uri="{FF2B5EF4-FFF2-40B4-BE49-F238E27FC236}">
                <a16:creationId xmlns:a16="http://schemas.microsoft.com/office/drawing/2014/main" id="{74199168-5340-D470-AFA1-D6511A663C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599" y="1441248"/>
            <a:ext cx="4501243" cy="4505749"/>
          </a:xfrm>
          <a:prstGeom prst="rect">
            <a:avLst/>
          </a:prstGeom>
        </p:spPr>
      </p:pic>
    </p:spTree>
    <p:extLst>
      <p:ext uri="{BB962C8B-B14F-4D97-AF65-F5344CB8AC3E}">
        <p14:creationId xmlns:p14="http://schemas.microsoft.com/office/powerpoint/2010/main" val="9128663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p:txBody>
          <a:bodyPr/>
          <a:lstStyle/>
          <a:p>
            <a:pPr marL="0" indent="0">
              <a:buNone/>
            </a:pPr>
            <a:br>
              <a:rPr lang="en-US" dirty="0"/>
            </a:br>
            <a:endParaRPr lang="en-US" dirty="0"/>
          </a:p>
        </p:txBody>
      </p:sp>
      <p:sp>
        <p:nvSpPr>
          <p:cNvPr id="9" name="Content Placeholder 8"/>
          <p:cNvSpPr>
            <a:spLocks noGrp="1"/>
          </p:cNvSpPr>
          <p:nvPr>
            <p:ph sz="half" idx="2"/>
          </p:nvPr>
        </p:nvSpPr>
        <p:spPr/>
        <p:txBody>
          <a:bodyPr>
            <a:normAutofit/>
          </a:bodyPr>
          <a:lstStyle/>
          <a:p>
            <a:pPr marL="0" indent="0">
              <a:buNone/>
            </a:pPr>
            <a:r>
              <a:rPr lang="en-US" dirty="0"/>
              <a:t>Caption: </a:t>
            </a:r>
          </a:p>
          <a:p>
            <a:pPr marL="0" indent="0">
              <a:buNone/>
            </a:pPr>
            <a:endParaRPr lang="en-US" dirty="0"/>
          </a:p>
          <a:p>
            <a:pPr marL="0" indent="0">
              <a:buNone/>
            </a:pPr>
            <a:endParaRPr lang="en-US" dirty="0"/>
          </a:p>
          <a:p>
            <a:pPr marL="0" indent="0" algn="l" fontAlgn="auto">
              <a:buNone/>
            </a:pPr>
            <a:r>
              <a:rPr lang="en-US" dirty="0"/>
              <a:t>Well, most of us have a wrong notion that opportunities come to us. However, the fact is far away from the truth. The opportunity will not always occur to you. Instead of that, you have to create your opportunity. And for that, you have to work hard.</a:t>
            </a:r>
          </a:p>
          <a:p>
            <a:pPr marL="0" indent="0" algn="l" fontAlgn="auto">
              <a:buNone/>
            </a:pPr>
            <a:endParaRPr lang="en-US" dirty="0"/>
          </a:p>
          <a:p>
            <a:pPr marL="0" indent="0" algn="l" fontAlgn="auto">
              <a:buNone/>
            </a:pPr>
            <a:r>
              <a:rPr lang="en-US" dirty="0"/>
              <a:t>Are you ready to create this great opportunity of working as a MetLife insurance agent?</a:t>
            </a:r>
          </a:p>
          <a:p>
            <a:pPr marL="0" indent="0" algn="l" fontAlgn="auto">
              <a:buNone/>
            </a:pPr>
            <a:endParaRPr lang="en-US" dirty="0"/>
          </a:p>
          <a:p>
            <a:pPr marL="0" indent="0" algn="l" fontAlgn="auto">
              <a:buNone/>
            </a:pPr>
            <a:endParaRPr lang="en-US" dirty="0"/>
          </a:p>
          <a:p>
            <a:pPr marL="0" indent="0">
              <a:buNone/>
            </a:pPr>
            <a:endParaRPr lang="en-US" dirty="0"/>
          </a:p>
        </p:txBody>
      </p:sp>
      <p:sp>
        <p:nvSpPr>
          <p:cNvPr id="7" name="Title 6"/>
          <p:cNvSpPr>
            <a:spLocks noGrp="1"/>
          </p:cNvSpPr>
          <p:nvPr>
            <p:ph type="title"/>
          </p:nvPr>
        </p:nvSpPr>
        <p:spPr/>
        <p:txBody>
          <a:bodyPr>
            <a:normAutofit/>
          </a:bodyPr>
          <a:lstStyle/>
          <a:p>
            <a:r>
              <a:rPr lang="en-US" dirty="0"/>
              <a:t>Post 6</a:t>
            </a:r>
            <a:endParaRPr lang="en-US" dirty="0">
              <a:highlight>
                <a:srgbClr val="FFFF00"/>
              </a:highlight>
            </a:endParaRPr>
          </a:p>
        </p:txBody>
      </p:sp>
      <p:sp>
        <p:nvSpPr>
          <p:cNvPr id="12" name="TextBox 11"/>
          <p:cNvSpPr txBox="1"/>
          <p:nvPr/>
        </p:nvSpPr>
        <p:spPr>
          <a:xfrm>
            <a:off x="6687670" y="6406469"/>
            <a:ext cx="4894730" cy="276999"/>
          </a:xfrm>
          <a:prstGeom prst="rect">
            <a:avLst/>
          </a:prstGeom>
          <a:noFill/>
        </p:spPr>
        <p:txBody>
          <a:bodyPr wrap="square" rtlCol="0">
            <a:spAutoFit/>
          </a:bodyPr>
          <a:lstStyle/>
          <a:p>
            <a:r>
              <a:rPr lang="en-US" sz="1200" dirty="0">
                <a:latin typeface="Gotham-Book" panose="02000603040000020004" pitchFamily="2" charset="0"/>
              </a:rPr>
              <a:t>Facebook, LinkedIn.</a:t>
            </a:r>
          </a:p>
        </p:txBody>
      </p:sp>
      <p:sp>
        <p:nvSpPr>
          <p:cNvPr id="10" name="Rectangle 9"/>
          <p:cNvSpPr/>
          <p:nvPr/>
        </p:nvSpPr>
        <p:spPr>
          <a:xfrm>
            <a:off x="609600" y="1211283"/>
            <a:ext cx="4517571" cy="4799288"/>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r>
              <a:rPr lang="en-US" sz="1400" dirty="0">
                <a:solidFill>
                  <a:schemeClr val="tx1">
                    <a:lumMod val="65000"/>
                    <a:lumOff val="35000"/>
                  </a:schemeClr>
                </a:solidFill>
                <a:latin typeface="Gotham-Book" panose="02000603040000020004" pitchFamily="2" charset="0"/>
              </a:rPr>
              <a:t>Text on Visual:</a:t>
            </a:r>
          </a:p>
          <a:p>
            <a:pPr lvl="0"/>
            <a:endParaRPr lang="en-US" sz="1400" strike="sngStrike" dirty="0">
              <a:solidFill>
                <a:schemeClr val="tx1">
                  <a:lumMod val="65000"/>
                  <a:lumOff val="35000"/>
                </a:schemeClr>
              </a:solidFill>
              <a:latin typeface="Gotham-Book" panose="02000603040000020004" pitchFamily="2" charset="0"/>
            </a:endParaRPr>
          </a:p>
          <a:p>
            <a:r>
              <a:rPr lang="en-US" sz="1400" dirty="0">
                <a:solidFill>
                  <a:schemeClr val="tx1">
                    <a:lumMod val="65000"/>
                    <a:lumOff val="35000"/>
                  </a:schemeClr>
                </a:solidFill>
                <a:latin typeface="Gotham-Book" panose="02000603040000020004" pitchFamily="2" charset="0"/>
              </a:rPr>
              <a:t>"Opportunities don't happen, you create them."—Chris Grosser</a:t>
            </a:r>
          </a:p>
        </p:txBody>
      </p:sp>
      <p:pic>
        <p:nvPicPr>
          <p:cNvPr id="3" name="Picture 2" descr="A picture containing text, indoor, person&#10;&#10;Description automatically generated">
            <a:extLst>
              <a:ext uri="{FF2B5EF4-FFF2-40B4-BE49-F238E27FC236}">
                <a16:creationId xmlns:a16="http://schemas.microsoft.com/office/drawing/2014/main" id="{6445CBB9-9287-E403-4CD8-E6F23499BF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0960" y="1127181"/>
            <a:ext cx="4962525" cy="4967492"/>
          </a:xfrm>
          <a:prstGeom prst="rect">
            <a:avLst/>
          </a:prstGeom>
        </p:spPr>
      </p:pic>
    </p:spTree>
    <p:extLst>
      <p:ext uri="{BB962C8B-B14F-4D97-AF65-F5344CB8AC3E}">
        <p14:creationId xmlns:p14="http://schemas.microsoft.com/office/powerpoint/2010/main" val="29471476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a:t>Thank You</a:t>
            </a:r>
          </a:p>
        </p:txBody>
      </p:sp>
    </p:spTree>
    <p:extLst>
      <p:ext uri="{BB962C8B-B14F-4D97-AF65-F5344CB8AC3E}">
        <p14:creationId xmlns:p14="http://schemas.microsoft.com/office/powerpoint/2010/main" val="1478697752"/>
      </p:ext>
    </p:extLst>
  </p:cSld>
  <p:clrMapOvr>
    <a:masterClrMapping/>
  </p:clrMapOvr>
</p:sld>
</file>

<file path=ppt/theme/theme1.xml><?xml version="1.0" encoding="utf-8"?>
<a:theme xmlns:a="http://schemas.openxmlformats.org/drawingml/2006/main" name="Custom Design">
  <a:themeElements>
    <a:clrScheme name="BornInteractive">
      <a:dk1>
        <a:sysClr val="windowText" lastClr="000000"/>
      </a:dk1>
      <a:lt1>
        <a:sysClr val="window" lastClr="FFFFFF"/>
      </a:lt1>
      <a:dk2>
        <a:srgbClr val="1F497D"/>
      </a:dk2>
      <a:lt2>
        <a:srgbClr val="EEECE1"/>
      </a:lt2>
      <a:accent1>
        <a:srgbClr val="0097D9"/>
      </a:accent1>
      <a:accent2>
        <a:srgbClr val="D9025F"/>
      </a:accent2>
      <a:accent3>
        <a:srgbClr val="7DB927"/>
      </a:accent3>
      <a:accent4>
        <a:srgbClr val="9E9B99"/>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23AAAE1C7A0A246A41C8217AA12718C" ma:contentTypeVersion="14" ma:contentTypeDescription="Create a new document." ma:contentTypeScope="" ma:versionID="679b0aff062d0c95e113cde187cb7dd4">
  <xsd:schema xmlns:xsd="http://www.w3.org/2001/XMLSchema" xmlns:xs="http://www.w3.org/2001/XMLSchema" xmlns:p="http://schemas.microsoft.com/office/2006/metadata/properties" xmlns:ns3="d2bcc9ad-2da9-498f-b259-60e38aaf56ef" xmlns:ns4="09026289-c3f6-42aa-bd36-6c35e92603cf" targetNamespace="http://schemas.microsoft.com/office/2006/metadata/properties" ma:root="true" ma:fieldsID="9d9b9c197fff3665b952aae3b6e970f9" ns3:_="" ns4:_="">
    <xsd:import namespace="d2bcc9ad-2da9-498f-b259-60e38aaf56ef"/>
    <xsd:import namespace="09026289-c3f6-42aa-bd36-6c35e92603cf"/>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GenerationTime" minOccurs="0"/>
                <xsd:element ref="ns4:MediaServiceEventHashCode" minOccurs="0"/>
                <xsd:element ref="ns4:MediaServiceDateTaken" minOccurs="0"/>
                <xsd:element ref="ns4:MediaServiceOCR" minOccurs="0"/>
                <xsd:element ref="ns4:MediaServiceAutoKeyPoints" minOccurs="0"/>
                <xsd:element ref="ns4:MediaServiceKeyPoints" minOccurs="0"/>
                <xsd:element ref="ns4:MediaLengthInSeconds"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bcc9ad-2da9-498f-b259-60e38aaf56e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9026289-c3f6-42aa-bd36-6c35e92603c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CD0B9F7-1882-4834-80FC-2D4631266B51}">
  <ds:schemaRefs>
    <ds:schemaRef ds:uri="http://schemas.microsoft.com/sharepoint/v3/contenttype/forms"/>
  </ds:schemaRefs>
</ds:datastoreItem>
</file>

<file path=customXml/itemProps2.xml><?xml version="1.0" encoding="utf-8"?>
<ds:datastoreItem xmlns:ds="http://schemas.openxmlformats.org/officeDocument/2006/customXml" ds:itemID="{97CEF120-4566-4D25-98D9-65474E42EA3D}">
  <ds:schemaRefs>
    <ds:schemaRef ds:uri="http://purl.org/dc/terms/"/>
    <ds:schemaRef ds:uri="09026289-c3f6-42aa-bd36-6c35e92603cf"/>
    <ds:schemaRef ds:uri="http://purl.org/dc/elements/1.1/"/>
    <ds:schemaRef ds:uri="http://www.w3.org/XML/1998/namespace"/>
    <ds:schemaRef ds:uri="http://purl.org/dc/dcmitype/"/>
    <ds:schemaRef ds:uri="http://schemas.openxmlformats.org/package/2006/metadata/core-properties"/>
    <ds:schemaRef ds:uri="http://schemas.microsoft.com/office/2006/documentManagement/types"/>
    <ds:schemaRef ds:uri="http://schemas.microsoft.com/office/infopath/2007/PartnerControls"/>
    <ds:schemaRef ds:uri="d2bcc9ad-2da9-498f-b259-60e38aaf56ef"/>
    <ds:schemaRef ds:uri="http://schemas.microsoft.com/office/2006/metadata/properties"/>
  </ds:schemaRefs>
</ds:datastoreItem>
</file>

<file path=customXml/itemProps3.xml><?xml version="1.0" encoding="utf-8"?>
<ds:datastoreItem xmlns:ds="http://schemas.openxmlformats.org/officeDocument/2006/customXml" ds:itemID="{F3CC5ADB-7FB0-46BD-9725-69EE204CB5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2bcc9ad-2da9-498f-b259-60e38aaf56ef"/>
    <ds:schemaRef ds:uri="09026289-c3f6-42aa-bd36-6c35e92603c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6169</TotalTime>
  <Words>539</Words>
  <Application>Microsoft Office PowerPoint</Application>
  <PresentationFormat>Widescreen</PresentationFormat>
  <Paragraphs>91</Paragraphs>
  <Slides>8</Slides>
  <Notes>1</Notes>
  <HiddenSlides>0</HiddenSlides>
  <MMClips>1</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8</vt:i4>
      </vt:variant>
    </vt:vector>
  </HeadingPairs>
  <TitlesOfParts>
    <vt:vector size="19" baseType="lpstr">
      <vt:lpstr>Arial</vt:lpstr>
      <vt:lpstr>Calibri</vt:lpstr>
      <vt:lpstr>Gotham Bold</vt:lpstr>
      <vt:lpstr>Gotham-Bold</vt:lpstr>
      <vt:lpstr>Gotham-Book</vt:lpstr>
      <vt:lpstr>Gotham-Light</vt:lpstr>
      <vt:lpstr>Gotham-MediumItalic</vt:lpstr>
      <vt:lpstr>inherit</vt:lpstr>
      <vt:lpstr>MetLife Circular Medium</vt:lpstr>
      <vt:lpstr>Museo 300</vt:lpstr>
      <vt:lpstr>Custom Design</vt:lpstr>
      <vt:lpstr>MetLife Calendar AL/UM </vt:lpstr>
      <vt:lpstr>Post 1 </vt:lpstr>
      <vt:lpstr>Post 2  </vt:lpstr>
      <vt:lpstr>Post 3</vt:lpstr>
      <vt:lpstr>Post 4</vt:lpstr>
      <vt:lpstr>Post 5</vt:lpstr>
      <vt:lpstr>Post 6</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INTELLIGENCE  KEY COMPONENT IN YOUR DIGITAL TRANSFORMATION JOURNEY</dc:title>
  <dc:creator>Haytham A. Sawma</dc:creator>
  <cp:lastModifiedBy>Beckdash, Hiba</cp:lastModifiedBy>
  <cp:revision>282</cp:revision>
  <dcterms:created xsi:type="dcterms:W3CDTF">2021-01-15T13:11:26Z</dcterms:created>
  <dcterms:modified xsi:type="dcterms:W3CDTF">2022-07-07T11:52:42Z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0x010100F23AAAE1C7A0A246A41C8217AA12718C</vt:lpwstr>
  </property>
</Properties>
</file>