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3069" r:id="rId5"/>
    <p:sldId id="3073" r:id="rId6"/>
    <p:sldId id="3071" r:id="rId7"/>
    <p:sldId id="3083" r:id="rId8"/>
    <p:sldId id="3084" r:id="rId9"/>
    <p:sldId id="3072" r:id="rId10"/>
    <p:sldId id="3076" r:id="rId11"/>
    <p:sldId id="3085" r:id="rId12"/>
    <p:sldId id="2323" r:id="rId13"/>
  </p:sldIdLst>
  <p:sldSz cx="12192000" cy="6858000"/>
  <p:notesSz cx="6858000" cy="9144000"/>
  <p:defaultTextStyle>
    <a:defPPr>
      <a:defRPr lang="en-US"/>
    </a:defPPr>
    <a:lvl1pPr marL="0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9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14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02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046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042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03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820" userDrawn="1">
          <p15:clr>
            <a:srgbClr val="A4A3A4"/>
          </p15:clr>
        </p15:guide>
        <p15:guide id="4" pos="1992" userDrawn="1">
          <p15:clr>
            <a:srgbClr val="A4A3A4"/>
          </p15:clr>
        </p15:guide>
        <p15:guide id="5" orient="horz" pos="1956" userDrawn="1">
          <p15:clr>
            <a:srgbClr val="A4A3A4"/>
          </p15:clr>
        </p15:guide>
        <p15:guide id="6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E2B"/>
    <a:srgbClr val="008BA4"/>
    <a:srgbClr val="E0DBD6"/>
    <a:srgbClr val="007BB6"/>
    <a:srgbClr val="4267B2"/>
    <a:srgbClr val="CFC8C2"/>
    <a:srgbClr val="CD262E"/>
    <a:srgbClr val="EC0002"/>
    <a:srgbClr val="646A6E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35740-F592-4901-AED1-0B9F62A71DD7}" v="7" dt="2023-01-04T10:07:44.8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6" autoAdjust="0"/>
    <p:restoredTop sz="94667" autoAdjust="0"/>
  </p:normalViewPr>
  <p:slideViewPr>
    <p:cSldViewPr snapToGrid="0" showGuides="1">
      <p:cViewPr varScale="1">
        <p:scale>
          <a:sx n="108" d="100"/>
          <a:sy n="108" d="100"/>
        </p:scale>
        <p:origin x="354" y="102"/>
      </p:cViewPr>
      <p:guideLst>
        <p:guide orient="horz" pos="2160"/>
        <p:guide pos="3864"/>
        <p:guide orient="horz" pos="1820"/>
        <p:guide pos="1992"/>
        <p:guide orient="horz" pos="1956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da Jaghlassian" userId="42e5d85f-8a74-40ed-91b4-da8a2b004e22" providerId="ADAL" clId="{0FBC9DB9-0CB5-4EA6-B4F2-878F8117163F}"/>
    <pc:docChg chg="modSld">
      <pc:chgData name="Hilda Jaghlassian" userId="42e5d85f-8a74-40ed-91b4-da8a2b004e22" providerId="ADAL" clId="{0FBC9DB9-0CB5-4EA6-B4F2-878F8117163F}" dt="2022-12-19T10:30:37.117" v="1" actId="13926"/>
      <pc:docMkLst>
        <pc:docMk/>
      </pc:docMkLst>
      <pc:sldChg chg="modSp mod">
        <pc:chgData name="Hilda Jaghlassian" userId="42e5d85f-8a74-40ed-91b4-da8a2b004e22" providerId="ADAL" clId="{0FBC9DB9-0CB5-4EA6-B4F2-878F8117163F}" dt="2022-12-19T10:30:37.117" v="1" actId="13926"/>
        <pc:sldMkLst>
          <pc:docMk/>
          <pc:sldMk cId="912866324" sldId="3072"/>
        </pc:sldMkLst>
        <pc:spChg chg="mod">
          <ac:chgData name="Hilda Jaghlassian" userId="42e5d85f-8a74-40ed-91b4-da8a2b004e22" providerId="ADAL" clId="{0FBC9DB9-0CB5-4EA6-B4F2-878F8117163F}" dt="2022-12-19T10:30:37.117" v="1" actId="13926"/>
          <ac:spMkLst>
            <pc:docMk/>
            <pc:sldMk cId="912866324" sldId="3072"/>
            <ac:spMk id="9" creationId="{00000000-0000-0000-0000-000000000000}"/>
          </ac:spMkLst>
        </pc:spChg>
      </pc:sldChg>
    </pc:docChg>
  </pc:docChgLst>
  <pc:docChgLst>
    <pc:chgData name="Hilda Jaghlassian" userId="42e5d85f-8a74-40ed-91b4-da8a2b004e22" providerId="ADAL" clId="{AA035740-F592-4901-AED1-0B9F62A71DD7}"/>
    <pc:docChg chg="undo custSel modSld">
      <pc:chgData name="Hilda Jaghlassian" userId="42e5d85f-8a74-40ed-91b4-da8a2b004e22" providerId="ADAL" clId="{AA035740-F592-4901-AED1-0B9F62A71DD7}" dt="2023-01-04T10:08:01.790" v="54" actId="1076"/>
      <pc:docMkLst>
        <pc:docMk/>
      </pc:docMkLst>
      <pc:sldChg chg="addSp modSp mod">
        <pc:chgData name="Hilda Jaghlassian" userId="42e5d85f-8a74-40ed-91b4-da8a2b004e22" providerId="ADAL" clId="{AA035740-F592-4901-AED1-0B9F62A71DD7}" dt="2023-01-04T10:05:21.267" v="12" actId="14100"/>
        <pc:sldMkLst>
          <pc:docMk/>
          <pc:sldMk cId="3076432708" sldId="3071"/>
        </pc:sldMkLst>
        <pc:picChg chg="add mod">
          <ac:chgData name="Hilda Jaghlassian" userId="42e5d85f-8a74-40ed-91b4-da8a2b004e22" providerId="ADAL" clId="{AA035740-F592-4901-AED1-0B9F62A71DD7}" dt="2023-01-04T10:05:21.267" v="12" actId="14100"/>
          <ac:picMkLst>
            <pc:docMk/>
            <pc:sldMk cId="3076432708" sldId="3071"/>
            <ac:picMk id="3" creationId="{5CFC8582-FB75-0E0D-1204-D459AD86E693}"/>
          </ac:picMkLst>
        </pc:picChg>
      </pc:sldChg>
      <pc:sldChg chg="addSp modSp mod">
        <pc:chgData name="Hilda Jaghlassian" userId="42e5d85f-8a74-40ed-91b4-da8a2b004e22" providerId="ADAL" clId="{AA035740-F592-4901-AED1-0B9F62A71DD7}" dt="2023-01-04T10:06:59.719" v="40" actId="14100"/>
        <pc:sldMkLst>
          <pc:docMk/>
          <pc:sldMk cId="912866324" sldId="3072"/>
        </pc:sldMkLst>
        <pc:picChg chg="add mod">
          <ac:chgData name="Hilda Jaghlassian" userId="42e5d85f-8a74-40ed-91b4-da8a2b004e22" providerId="ADAL" clId="{AA035740-F592-4901-AED1-0B9F62A71DD7}" dt="2023-01-04T10:06:59.719" v="40" actId="14100"/>
          <ac:picMkLst>
            <pc:docMk/>
            <pc:sldMk cId="912866324" sldId="3072"/>
            <ac:picMk id="3" creationId="{D550AC58-3749-FF44-654F-458D888ABA7D}"/>
          </ac:picMkLst>
        </pc:picChg>
      </pc:sldChg>
      <pc:sldChg chg="addSp delSp modSp mod">
        <pc:chgData name="Hilda Jaghlassian" userId="42e5d85f-8a74-40ed-91b4-da8a2b004e22" providerId="ADAL" clId="{AA035740-F592-4901-AED1-0B9F62A71DD7}" dt="2023-01-04T10:04:57.508" v="8" actId="478"/>
        <pc:sldMkLst>
          <pc:docMk/>
          <pc:sldMk cId="4218760925" sldId="3073"/>
        </pc:sldMkLst>
        <pc:spChg chg="add del mod">
          <ac:chgData name="Hilda Jaghlassian" userId="42e5d85f-8a74-40ed-91b4-da8a2b004e22" providerId="ADAL" clId="{AA035740-F592-4901-AED1-0B9F62A71DD7}" dt="2023-01-04T10:04:57.508" v="8" actId="478"/>
          <ac:spMkLst>
            <pc:docMk/>
            <pc:sldMk cId="4218760925" sldId="3073"/>
            <ac:spMk id="5" creationId="{BD5EF51E-B8B4-047E-2556-B33297421FD8}"/>
          </ac:spMkLst>
        </pc:spChg>
        <pc:spChg chg="add del">
          <ac:chgData name="Hilda Jaghlassian" userId="42e5d85f-8a74-40ed-91b4-da8a2b004e22" providerId="ADAL" clId="{AA035740-F592-4901-AED1-0B9F62A71DD7}" dt="2023-01-04T10:04:57.508" v="8" actId="478"/>
          <ac:spMkLst>
            <pc:docMk/>
            <pc:sldMk cId="4218760925" sldId="3073"/>
            <ac:spMk id="8" creationId="{00000000-0000-0000-0000-000000000000}"/>
          </ac:spMkLst>
        </pc:spChg>
        <pc:picChg chg="add mod">
          <ac:chgData name="Hilda Jaghlassian" userId="42e5d85f-8a74-40ed-91b4-da8a2b004e22" providerId="ADAL" clId="{AA035740-F592-4901-AED1-0B9F62A71DD7}" dt="2023-01-04T10:04:52.438" v="6" actId="14100"/>
          <ac:picMkLst>
            <pc:docMk/>
            <pc:sldMk cId="4218760925" sldId="3073"/>
            <ac:picMk id="3" creationId="{544E10AB-B2FE-CEF1-0F2E-C6283F0B3E17}"/>
          </ac:picMkLst>
        </pc:picChg>
      </pc:sldChg>
      <pc:sldChg chg="addSp modSp mod">
        <pc:chgData name="Hilda Jaghlassian" userId="42e5d85f-8a74-40ed-91b4-da8a2b004e22" providerId="ADAL" clId="{AA035740-F592-4901-AED1-0B9F62A71DD7}" dt="2023-01-04T10:07:33.334" v="47" actId="1076"/>
        <pc:sldMkLst>
          <pc:docMk/>
          <pc:sldMk cId="2947147662" sldId="3076"/>
        </pc:sldMkLst>
        <pc:picChg chg="add mod">
          <ac:chgData name="Hilda Jaghlassian" userId="42e5d85f-8a74-40ed-91b4-da8a2b004e22" providerId="ADAL" clId="{AA035740-F592-4901-AED1-0B9F62A71DD7}" dt="2023-01-04T10:07:33.334" v="47" actId="1076"/>
          <ac:picMkLst>
            <pc:docMk/>
            <pc:sldMk cId="2947147662" sldId="3076"/>
            <ac:picMk id="3" creationId="{EC36D2BB-1E90-2699-C73E-85F79EA9BC14}"/>
          </ac:picMkLst>
        </pc:picChg>
      </pc:sldChg>
      <pc:sldChg chg="addSp modSp mod">
        <pc:chgData name="Hilda Jaghlassian" userId="42e5d85f-8a74-40ed-91b4-da8a2b004e22" providerId="ADAL" clId="{AA035740-F592-4901-AED1-0B9F62A71DD7}" dt="2023-01-04T10:05:42.033" v="17" actId="1076"/>
        <pc:sldMkLst>
          <pc:docMk/>
          <pc:sldMk cId="2596689823" sldId="3083"/>
        </pc:sldMkLst>
        <pc:picChg chg="add mod">
          <ac:chgData name="Hilda Jaghlassian" userId="42e5d85f-8a74-40ed-91b4-da8a2b004e22" providerId="ADAL" clId="{AA035740-F592-4901-AED1-0B9F62A71DD7}" dt="2023-01-04T10:05:42.033" v="17" actId="1076"/>
          <ac:picMkLst>
            <pc:docMk/>
            <pc:sldMk cId="2596689823" sldId="3083"/>
            <ac:picMk id="3" creationId="{AF073297-65FF-C603-B970-49E75C25B9EC}"/>
          </ac:picMkLst>
        </pc:picChg>
      </pc:sldChg>
      <pc:sldChg chg="addSp modSp mod">
        <pc:chgData name="Hilda Jaghlassian" userId="42e5d85f-8a74-40ed-91b4-da8a2b004e22" providerId="ADAL" clId="{AA035740-F592-4901-AED1-0B9F62A71DD7}" dt="2023-01-04T10:06:13.984" v="28" actId="1036"/>
        <pc:sldMkLst>
          <pc:docMk/>
          <pc:sldMk cId="3474202948" sldId="3084"/>
        </pc:sldMkLst>
        <pc:spChg chg="mod">
          <ac:chgData name="Hilda Jaghlassian" userId="42e5d85f-8a74-40ed-91b4-da8a2b004e22" providerId="ADAL" clId="{AA035740-F592-4901-AED1-0B9F62A71DD7}" dt="2023-01-04T10:04:39.001" v="1" actId="27636"/>
          <ac:spMkLst>
            <pc:docMk/>
            <pc:sldMk cId="3474202948" sldId="3084"/>
            <ac:spMk id="9" creationId="{00000000-0000-0000-0000-000000000000}"/>
          </ac:spMkLst>
        </pc:spChg>
        <pc:picChg chg="add mod">
          <ac:chgData name="Hilda Jaghlassian" userId="42e5d85f-8a74-40ed-91b4-da8a2b004e22" providerId="ADAL" clId="{AA035740-F592-4901-AED1-0B9F62A71DD7}" dt="2023-01-04T10:06:13.984" v="28" actId="1036"/>
          <ac:picMkLst>
            <pc:docMk/>
            <pc:sldMk cId="3474202948" sldId="3084"/>
            <ac:picMk id="3" creationId="{C76C4B0E-BB0A-4798-E72A-3BED05FAFEF5}"/>
          </ac:picMkLst>
        </pc:picChg>
      </pc:sldChg>
      <pc:sldChg chg="addSp modSp mod">
        <pc:chgData name="Hilda Jaghlassian" userId="42e5d85f-8a74-40ed-91b4-da8a2b004e22" providerId="ADAL" clId="{AA035740-F592-4901-AED1-0B9F62A71DD7}" dt="2023-01-04T10:08:01.790" v="54" actId="1076"/>
        <pc:sldMkLst>
          <pc:docMk/>
          <pc:sldMk cId="990257040" sldId="3085"/>
        </pc:sldMkLst>
        <pc:picChg chg="add mod">
          <ac:chgData name="Hilda Jaghlassian" userId="42e5d85f-8a74-40ed-91b4-da8a2b004e22" providerId="ADAL" clId="{AA035740-F592-4901-AED1-0B9F62A71DD7}" dt="2023-01-04T10:08:01.790" v="54" actId="1076"/>
          <ac:picMkLst>
            <pc:docMk/>
            <pc:sldMk cId="990257040" sldId="3085"/>
            <ac:picMk id="3" creationId="{466D07AD-B8B6-39F2-0C08-C623AF2DCBD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5B7CA-7D77-47D5-A81D-3604010C50C2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360C8-3A5C-4FB0-9B56-DD95E684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9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4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2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46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2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3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360C8-3A5C-4FB0-9B56-DD95E6844E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6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2744C4-2E45-45D7-8961-73E824EEB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2000"/>
                    </a14:imgEffect>
                    <a14:imgEffect>
                      <a14:brightnessContrast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73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8302" y="3683121"/>
            <a:ext cx="8174898" cy="1395773"/>
          </a:xfrm>
          <a:noFill/>
          <a:effectLst/>
        </p:spPr>
        <p:txBody>
          <a:bodyPr lIns="0" tIns="0" rIns="0" bIns="0" anchor="b" anchorCtr="0">
            <a:normAutofit/>
          </a:bodyPr>
          <a:lstStyle>
            <a:lvl1pPr>
              <a:lnSpc>
                <a:spcPts val="4500"/>
              </a:lnSpc>
              <a:defRPr sz="4500" b="0" i="0">
                <a:solidFill>
                  <a:schemeClr val="bg1"/>
                </a:solidFill>
                <a:effectLst/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2262" y="3440673"/>
            <a:ext cx="4617318" cy="242448"/>
          </a:xfrm>
          <a:noFill/>
          <a:effectLst/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effectLst/>
                <a:latin typeface="Gotham-MediumItalic" charset="0"/>
                <a:ea typeface="Gotham-MediumItalic" charset="0"/>
                <a:cs typeface="Gotham-MediumItalic" charset="0"/>
              </a:defRPr>
            </a:lvl1pPr>
            <a:lvl2pPr marL="60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date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902102" y="5495392"/>
            <a:ext cx="4613275" cy="526986"/>
          </a:xfrm>
          <a:noFill/>
          <a:effectLst/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Click here to add subtitle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917305" y="5078894"/>
            <a:ext cx="2390182" cy="169411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02102" y="6482287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chemeClr val="bg1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772745"/>
            <a:ext cx="4615180" cy="38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51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7296" userDrawn="1">
          <p15:clr>
            <a:srgbClr val="FBAE40"/>
          </p15:clr>
        </p15:guide>
        <p15:guide id="5" orient="horz" pos="312" userDrawn="1">
          <p15:clr>
            <a:srgbClr val="FBAE40"/>
          </p15:clr>
        </p15:guide>
        <p15:guide id="6" orient="horz" pos="4152" userDrawn="1">
          <p15:clr>
            <a:srgbClr val="FBAE40"/>
          </p15:clr>
        </p15:guide>
        <p15:guide id="7" pos="576" userDrawn="1">
          <p15:clr>
            <a:srgbClr val="FBAE40"/>
          </p15:clr>
        </p15:guide>
        <p15:guide id="8" orient="horz" pos="480" userDrawn="1">
          <p15:clr>
            <a:srgbClr val="FBAE40"/>
          </p15:clr>
        </p15:guide>
        <p15:guide id="9" orient="horz" pos="39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 userDrawn="1">
          <p15:clr>
            <a:srgbClr val="FBAE40"/>
          </p15:clr>
        </p15:guide>
        <p15:guide id="8" orient="horz" pos="39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3989E6-A645-4D38-A553-7EDBFB7408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" y="1219200"/>
            <a:ext cx="10972799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265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>
          <p15:clr>
            <a:srgbClr val="FBAE40"/>
          </p15:clr>
        </p15:guide>
        <p15:guide id="8" orient="horz" pos="391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E9E4EB7-8095-435D-912C-1E35ABD87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219200"/>
            <a:ext cx="1097280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 userDrawn="1">
          <p15:clr>
            <a:srgbClr val="FBAE40"/>
          </p15:clr>
        </p15:guide>
        <p15:guide id="8" orient="horz" pos="39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36560" y="0"/>
            <a:ext cx="4155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14080" y="1219200"/>
            <a:ext cx="306832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 userDrawn="1">
          <p15:clr>
            <a:srgbClr val="FBAE40"/>
          </p15:clr>
        </p15:guide>
        <p15:guide id="8" orient="horz" pos="391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36560" y="0"/>
            <a:ext cx="4155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14080" y="1219200"/>
            <a:ext cx="306832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219200"/>
            <a:ext cx="6945086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>
          <p15:clr>
            <a:srgbClr val="FBAE40"/>
          </p15:clr>
        </p15:guide>
        <p15:guide id="8" orient="horz" pos="391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36560" y="0"/>
            <a:ext cx="4155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0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219200"/>
            <a:ext cx="6945086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14080" y="1219200"/>
            <a:ext cx="306832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1pPr>
            <a:lvl2pPr marL="480268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2pPr>
            <a:lvl3pPr marL="960536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3pPr>
            <a:lvl4pPr marL="1827984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4pPr>
            <a:lvl5pPr marL="2437318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5pPr>
          </a:lstStyle>
          <a:p>
            <a:pPr lvl="0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>
          <p15:clr>
            <a:srgbClr val="FBAE40"/>
          </p15:clr>
        </p15:guide>
        <p15:guide id="8" orient="horz" pos="391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36560" y="0"/>
            <a:ext cx="41554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14080" y="1219200"/>
            <a:ext cx="3068320" cy="49911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1pPr>
            <a:lvl2pPr marL="480268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2pPr>
            <a:lvl3pPr marL="960536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3pPr>
            <a:lvl4pPr marL="1827984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4pPr>
            <a:lvl5pPr marL="2437318" indent="0">
              <a:lnSpc>
                <a:spcPts val="1800"/>
              </a:lnSpc>
              <a:buNone/>
              <a:defRPr sz="2000">
                <a:latin typeface="Gotham-MediumItalic" charset="0"/>
                <a:ea typeface="Gotham-MediumItalic" charset="0"/>
                <a:cs typeface="Gotham-MediumItalic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orient="horz" pos="768">
          <p15:clr>
            <a:srgbClr val="FBAE40"/>
          </p15:clr>
        </p15:guide>
        <p15:guide id="8" orient="horz" pos="391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09600" y="1367536"/>
            <a:ext cx="3325091" cy="89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433455" y="1367536"/>
            <a:ext cx="3325091" cy="89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257310" y="1367536"/>
            <a:ext cx="3325091" cy="89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pos="2483" userDrawn="1">
          <p15:clr>
            <a:srgbClr val="FBAE40"/>
          </p15:clr>
        </p15:guide>
        <p15:guide id="8" pos="2784" userDrawn="1">
          <p15:clr>
            <a:srgbClr val="FBAE40"/>
          </p15:clr>
        </p15:guide>
        <p15:guide id="9" pos="4896" userDrawn="1">
          <p15:clr>
            <a:srgbClr val="FBAE40"/>
          </p15:clr>
        </p15:guide>
        <p15:guide id="10" orient="horz" pos="768" userDrawn="1">
          <p15:clr>
            <a:srgbClr val="FBAE40"/>
          </p15:clr>
        </p15:guide>
        <p15:guide id="11" orient="horz" pos="391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A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4360"/>
            <a:ext cx="2152127" cy="1939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chemeClr val="bg1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09601" y="1769196"/>
            <a:ext cx="2031999" cy="84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3622662"/>
            <a:ext cx="6019123" cy="146525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Gotham-Book"/>
              </a:defRPr>
            </a:lvl1pPr>
            <a:lvl2pPr marL="60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599" y="1853466"/>
            <a:ext cx="6019123" cy="1537434"/>
          </a:xfrm>
        </p:spPr>
        <p:txBody>
          <a:bodyPr lIns="0" tIns="0" rIns="0" bIns="0" anchor="t">
            <a:normAutofit/>
          </a:bodyPr>
          <a:lstStyle>
            <a:lvl1pPr>
              <a:defRPr sz="4500">
                <a:solidFill>
                  <a:schemeClr val="bg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6829" y="174171"/>
            <a:ext cx="11778342" cy="646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62742" y="1232980"/>
            <a:ext cx="7652658" cy="4460249"/>
          </a:xfrm>
        </p:spPr>
        <p:txBody>
          <a:bodyPr lIns="0" tIns="0" rIns="0" bIns="0" anchor="t">
            <a:normAutofit/>
          </a:bodyPr>
          <a:lstStyle>
            <a:lvl1pPr>
              <a:defRPr sz="4000">
                <a:solidFill>
                  <a:schemeClr val="bg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221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6829" y="174171"/>
            <a:ext cx="11778342" cy="6466113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62742" y="1232980"/>
            <a:ext cx="7652658" cy="4460249"/>
          </a:xfrm>
        </p:spPr>
        <p:txBody>
          <a:bodyPr lIns="0" tIns="0" rIns="0" bIns="0" anchor="t">
            <a:normAutofit/>
          </a:bodyPr>
          <a:lstStyle>
            <a:lvl1pPr>
              <a:defRPr sz="4000">
                <a:solidFill>
                  <a:schemeClr val="bg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947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547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4360"/>
            <a:ext cx="2152127" cy="1939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chemeClr val="bg1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09601" y="1769196"/>
            <a:ext cx="2031999" cy="84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09600" y="3622662"/>
            <a:ext cx="6019123" cy="146525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Gotham-Book"/>
              </a:defRPr>
            </a:lvl1pPr>
            <a:lvl2pPr marL="60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09599" y="1853466"/>
            <a:ext cx="6019123" cy="1537434"/>
          </a:xfrm>
        </p:spPr>
        <p:txBody>
          <a:bodyPr lIns="0" tIns="0" rIns="0" bIns="0" anchor="t">
            <a:normAutofit/>
          </a:bodyPr>
          <a:lstStyle>
            <a:lvl1pPr>
              <a:defRPr sz="4500">
                <a:solidFill>
                  <a:schemeClr val="bg1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313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8302" y="762000"/>
            <a:ext cx="4611278" cy="669454"/>
          </a:xfrm>
          <a:noFill/>
          <a:effectLst/>
        </p:spPr>
        <p:txBody>
          <a:bodyPr lIns="0" tIns="0" rIns="0" bIns="0" anchor="b" anchorCtr="0">
            <a:normAutofit/>
          </a:bodyPr>
          <a:lstStyle>
            <a:lvl1pPr>
              <a:defRPr sz="4500" b="0" i="0">
                <a:solidFill>
                  <a:schemeClr val="bg1"/>
                </a:solidFill>
                <a:effectLst/>
                <a:latin typeface="Gotham Bold" panose="02000803030000020004" pitchFamily="2" charset="0"/>
                <a:cs typeface="Gotham Bold" panose="02000803030000020004" pitchFamily="2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753711"/>
            <a:ext cx="4613275" cy="1836297"/>
          </a:xfrm>
          <a:noFill/>
          <a:effectLst/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Click here to add subtitle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917305" y="1431454"/>
            <a:ext cx="2390182" cy="169411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456822" y="6482287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chemeClr val="bg1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045" y="762000"/>
            <a:ext cx="3805355" cy="3429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  <p15:guide id="7" pos="576">
          <p15:clr>
            <a:srgbClr val="FBAE40"/>
          </p15:clr>
        </p15:guide>
        <p15:guide id="8" orient="horz" pos="480">
          <p15:clr>
            <a:srgbClr val="FBAE40"/>
          </p15:clr>
        </p15:guide>
        <p15:guide id="9" orient="horz" pos="39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700">
                <a:solidFill>
                  <a:schemeClr val="tx1"/>
                </a:solidFill>
                <a:latin typeface="Gotham-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4855"/>
            <a:ext cx="10972800" cy="4840801"/>
          </a:xfrm>
        </p:spPr>
        <p:txBody>
          <a:bodyPr>
            <a:normAutofit/>
          </a:bodyPr>
          <a:lstStyle>
            <a:lvl1pPr>
              <a:defRPr sz="1900">
                <a:latin typeface="Gotham-Book"/>
              </a:defRPr>
            </a:lvl1pPr>
            <a:lvl2pPr>
              <a:defRPr sz="1900">
                <a:latin typeface="Gotham-Book"/>
              </a:defRPr>
            </a:lvl2pPr>
            <a:lvl3pPr>
              <a:defRPr sz="1900">
                <a:latin typeface="Gotham-Book"/>
              </a:defRPr>
            </a:lvl3pPr>
            <a:lvl4pPr>
              <a:defRPr sz="1900">
                <a:latin typeface="Gotham-Book"/>
              </a:defRPr>
            </a:lvl4pPr>
            <a:lvl5pPr>
              <a:defRPr sz="1900">
                <a:latin typeface="Gotham-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67802"/>
            <a:ext cx="2319337" cy="2089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9043975" y="3709379"/>
            <a:ext cx="6096000" cy="253912"/>
          </a:xfrm>
          <a:prstGeom prst="rect">
            <a:avLst/>
          </a:prstGeom>
        </p:spPr>
        <p:txBody>
          <a:bodyPr lIns="91406" tIns="45718" rIns="91406" bIns="45718">
            <a:spAutoFit/>
          </a:bodyPr>
          <a:lstStyle/>
          <a:p>
            <a:pPr defTabSz="609315"/>
            <a:r>
              <a:rPr lang="en-US" sz="105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7380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1690030"/>
            <a:ext cx="3566160" cy="1051560"/>
          </a:xfrm>
        </p:spPr>
        <p:txBody>
          <a:bodyPr lIns="0" tIns="0" rIns="0" bIns="0" anchor="t" anchorCtr="0">
            <a:normAutofit/>
          </a:bodyPr>
          <a:lstStyle>
            <a:lvl1pPr>
              <a:defRPr sz="3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09600" y="1496990"/>
            <a:ext cx="1412240" cy="72225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54800" y="1496990"/>
            <a:ext cx="4927600" cy="36766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  <a:lvl2pPr marL="480268" indent="0">
              <a:lnSpc>
                <a:spcPts val="1800"/>
              </a:lnSpc>
              <a:buNone/>
              <a:defRPr sz="1400"/>
            </a:lvl2pPr>
            <a:lvl3pPr marL="960536" indent="0">
              <a:lnSpc>
                <a:spcPts val="1800"/>
              </a:lnSpc>
              <a:buNone/>
              <a:defRPr sz="1400"/>
            </a:lvl3pPr>
            <a:lvl4pPr marL="1827984" indent="0">
              <a:lnSpc>
                <a:spcPts val="1800"/>
              </a:lnSpc>
              <a:buNone/>
              <a:defRPr sz="1400"/>
            </a:lvl4pPr>
            <a:lvl5pPr marL="2437318" indent="0">
              <a:lnSpc>
                <a:spcPts val="18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13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1690030"/>
            <a:ext cx="3566160" cy="1051560"/>
          </a:xfrm>
        </p:spPr>
        <p:txBody>
          <a:bodyPr lIns="0" tIns="0" rIns="0" bIns="0" anchor="t" anchorCtr="0">
            <a:normAutofit/>
          </a:bodyPr>
          <a:lstStyle>
            <a:lvl1pPr>
              <a:defRPr sz="3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09600" y="1496990"/>
            <a:ext cx="1412240" cy="72225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54800" y="1496990"/>
            <a:ext cx="4927600" cy="36766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  <a:lvl2pPr marL="480268" indent="0">
              <a:lnSpc>
                <a:spcPts val="1800"/>
              </a:lnSpc>
              <a:buNone/>
              <a:defRPr sz="1400"/>
            </a:lvl2pPr>
            <a:lvl3pPr marL="960536" indent="0">
              <a:lnSpc>
                <a:spcPts val="1800"/>
              </a:lnSpc>
              <a:buNone/>
              <a:defRPr sz="1400"/>
            </a:lvl3pPr>
            <a:lvl4pPr marL="1827984" indent="0">
              <a:lnSpc>
                <a:spcPts val="1800"/>
              </a:lnSpc>
              <a:buNone/>
              <a:defRPr sz="1400"/>
            </a:lvl4pPr>
            <a:lvl5pPr marL="2437318" indent="0">
              <a:lnSpc>
                <a:spcPts val="18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62F863-474D-9748-BAB9-9AD7F25694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3429000"/>
            <a:ext cx="4968240" cy="27813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400"/>
            </a:lvl1pPr>
            <a:lvl2pPr marL="480268" indent="0">
              <a:lnSpc>
                <a:spcPts val="1800"/>
              </a:lnSpc>
              <a:spcAft>
                <a:spcPts val="600"/>
              </a:spcAft>
              <a:buNone/>
              <a:defRPr sz="1400"/>
            </a:lvl2pPr>
            <a:lvl3pPr marL="960536" indent="0">
              <a:lnSpc>
                <a:spcPts val="1800"/>
              </a:lnSpc>
              <a:spcAft>
                <a:spcPts val="600"/>
              </a:spcAft>
              <a:buNone/>
              <a:defRPr sz="1400"/>
            </a:lvl3pPr>
            <a:lvl4pPr marL="1827984" indent="0">
              <a:lnSpc>
                <a:spcPts val="1800"/>
              </a:lnSpc>
              <a:spcAft>
                <a:spcPts val="600"/>
              </a:spcAft>
              <a:buNone/>
              <a:defRPr sz="1400"/>
            </a:lvl4pPr>
            <a:lvl5pPr marL="2437318" indent="0">
              <a:lnSpc>
                <a:spcPts val="1800"/>
              </a:lnSpc>
              <a:spcAft>
                <a:spcPts val="600"/>
              </a:spcAft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142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80AABE-EBB8-E54F-B1E2-A88868205C2B}"/>
              </a:ext>
            </a:extLst>
          </p:cNvPr>
          <p:cNvSpPr/>
          <p:nvPr userDrawn="1"/>
        </p:nvSpPr>
        <p:spPr>
          <a:xfrm>
            <a:off x="8300852" y="0"/>
            <a:ext cx="38911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4A30-A047-3542-8FF7-714F2207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211283"/>
            <a:ext cx="7334993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88468-FFCA-D742-9164-1610A6726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68986" y="1211283"/>
            <a:ext cx="2913414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3E82E-26A8-FC4F-9AD9-4D3AC83E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F5B79-8BEA-4547-B9AB-C9A665999F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4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80AABE-EBB8-E54F-B1E2-A88868205C2B}"/>
              </a:ext>
            </a:extLst>
          </p:cNvPr>
          <p:cNvSpPr/>
          <p:nvPr userDrawn="1"/>
        </p:nvSpPr>
        <p:spPr>
          <a:xfrm>
            <a:off x="8300852" y="0"/>
            <a:ext cx="389114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4A30-A047-3542-8FF7-714F2207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211283"/>
            <a:ext cx="7334993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88468-FFCA-D742-9164-1610A6726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68986" y="1211283"/>
            <a:ext cx="2913414" cy="4965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1pPr>
            <a:lvl2pPr marL="480268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2pPr>
            <a:lvl3pPr marL="960536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3pPr>
            <a:lvl4pPr marL="1827984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4pPr>
            <a:lvl5pPr marL="2437318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Gotham-MediumItalic" panose="02000603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3E82E-26A8-FC4F-9AD9-4D3AC83E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F5B79-8BEA-4547-B9AB-C9A665999F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80AABE-EBB8-E54F-B1E2-A88868205C2B}"/>
              </a:ext>
            </a:extLst>
          </p:cNvPr>
          <p:cNvSpPr/>
          <p:nvPr userDrawn="1"/>
        </p:nvSpPr>
        <p:spPr>
          <a:xfrm>
            <a:off x="6483927" y="0"/>
            <a:ext cx="57080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4A30-A047-3542-8FF7-714F2207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1283"/>
            <a:ext cx="5410200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88468-FFCA-D742-9164-1610A6726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5818" y="1211283"/>
            <a:ext cx="4516582" cy="496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3E82E-26A8-FC4F-9AD9-4D3AC83E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65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929F3-0ACC-A644-A1E6-DA785078F7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1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4A30-A047-3542-8FF7-714F2207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36822"/>
            <a:ext cx="10972800" cy="51527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A3E82E-26A8-FC4F-9AD9-4D3AC83E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3915"/>
            <a:ext cx="10972800" cy="477122"/>
          </a:xfrm>
        </p:spPr>
        <p:txBody>
          <a:bodyPr lIns="0" tIns="0" rIns="0" bIns="0" anchor="t">
            <a:normAutofit/>
          </a:bodyPr>
          <a:lstStyle>
            <a:lvl1pPr>
              <a:defRPr sz="2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623E5C-EC92-5546-8984-80E23CE02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3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86900" y="6504854"/>
            <a:ext cx="2405384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09315"/>
            <a:r>
              <a:rPr lang="en-US" sz="700">
                <a:solidFill>
                  <a:srgbClr val="313739"/>
                </a:solidFill>
                <a:latin typeface="Gotham-Light"/>
                <a:cs typeface="Museo 300"/>
              </a:rPr>
              <a:t>© Born Interactive, Proprietary and Confidential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1690030"/>
            <a:ext cx="3566160" cy="1051560"/>
          </a:xfrm>
        </p:spPr>
        <p:txBody>
          <a:bodyPr lIns="0" tIns="0" rIns="0" bIns="0" anchor="t" anchorCtr="0">
            <a:normAutofit/>
          </a:bodyPr>
          <a:lstStyle>
            <a:lvl1pPr>
              <a:defRPr sz="3400">
                <a:solidFill>
                  <a:srgbClr val="313739"/>
                </a:solidFill>
                <a:latin typeface="Gotham Bold" panose="02000803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09600" y="1496990"/>
            <a:ext cx="1412240" cy="72225"/>
          </a:xfrm>
          <a:prstGeom prst="rect">
            <a:avLst/>
          </a:prstGeom>
          <a:solidFill>
            <a:srgbClr val="00A9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54800" y="1496990"/>
            <a:ext cx="4927600" cy="36766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  <a:lvl2pPr marL="480268" indent="0">
              <a:lnSpc>
                <a:spcPts val="1800"/>
              </a:lnSpc>
              <a:buNone/>
              <a:defRPr sz="1400"/>
            </a:lvl2pPr>
            <a:lvl3pPr marL="960536" indent="0">
              <a:lnSpc>
                <a:spcPts val="1800"/>
              </a:lnSpc>
              <a:buNone/>
              <a:defRPr sz="1400"/>
            </a:lvl3pPr>
            <a:lvl4pPr marL="1827984" indent="0">
              <a:lnSpc>
                <a:spcPts val="1800"/>
              </a:lnSpc>
              <a:buNone/>
              <a:defRPr sz="1400"/>
            </a:lvl4pPr>
            <a:lvl5pPr marL="2437318" indent="0">
              <a:lnSpc>
                <a:spcPts val="18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a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19755"/>
            <a:ext cx="2152127" cy="1774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41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1833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86601"/>
            <a:ext cx="10972800" cy="4739035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4"/>
            <a:ext cx="2844800" cy="36618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pPr defTabSz="609315"/>
            <a:fld id="{2C2BC027-8458-FB4C-9B6E-A112A88961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315"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4"/>
            <a:ext cx="3860800" cy="36618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pPr defTabSz="6093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4"/>
            <a:ext cx="2844800" cy="366183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  <a:latin typeface="Museo 300"/>
                <a:cs typeface="Museo 300"/>
              </a:defRPr>
            </a:lvl1pPr>
          </a:lstStyle>
          <a:p>
            <a:pPr defTabSz="609315"/>
            <a:fld id="{8C92847C-AAF7-1D49-9013-894CF6BBD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3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4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890" r:id="rId2"/>
    <p:sldLayoutId id="2147483895" r:id="rId3"/>
    <p:sldLayoutId id="2147483896" r:id="rId4"/>
    <p:sldLayoutId id="2147483897" r:id="rId5"/>
    <p:sldLayoutId id="2147483900" r:id="rId6"/>
    <p:sldLayoutId id="2147483898" r:id="rId7"/>
    <p:sldLayoutId id="2147483899" r:id="rId8"/>
    <p:sldLayoutId id="2147483864" r:id="rId9"/>
    <p:sldLayoutId id="2147483867" r:id="rId10"/>
    <p:sldLayoutId id="2147483880" r:id="rId11"/>
    <p:sldLayoutId id="2147483871" r:id="rId12"/>
    <p:sldLayoutId id="2147483869" r:id="rId13"/>
    <p:sldLayoutId id="2147483875" r:id="rId14"/>
    <p:sldLayoutId id="2147483876" r:id="rId15"/>
    <p:sldLayoutId id="2147483873" r:id="rId16"/>
    <p:sldLayoutId id="2147483868" r:id="rId17"/>
    <p:sldLayoutId id="2147483865" r:id="rId18"/>
    <p:sldLayoutId id="2147483874" r:id="rId19"/>
    <p:sldLayoutId id="2147483883" r:id="rId20"/>
    <p:sldLayoutId id="2147483866" r:id="rId21"/>
    <p:sldLayoutId id="2147483870" r:id="rId22"/>
    <p:sldLayoutId id="2147483902" r:id="rId23"/>
  </p:sldLayoutIdLst>
  <p:txStyles>
    <p:titleStyle>
      <a:lvl1pPr algn="l" defTabSz="609315" rtl="0" eaLnBrk="1" latinLnBrk="0" hangingPunct="1">
        <a:spcBef>
          <a:spcPct val="0"/>
        </a:spcBef>
        <a:buNone/>
        <a:defRPr sz="3700" b="0" i="0" kern="1200">
          <a:solidFill>
            <a:schemeClr val="tx1"/>
          </a:solidFill>
          <a:latin typeface="Gotham Bold" panose="02000803030000020004" pitchFamily="2" charset="0"/>
          <a:ea typeface="+mj-ea"/>
          <a:cs typeface="Gotham Bold" panose="02000803030000020004" pitchFamily="2" charset="0"/>
        </a:defRPr>
      </a:lvl1pPr>
    </p:titleStyle>
    <p:bodyStyle>
      <a:lvl1pPr marL="342900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1pPr>
      <a:lvl2pPr marL="823168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2pPr>
      <a:lvl3pPr marL="1303436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tabLst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3pPr>
      <a:lvl4pPr marL="2170884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4pPr>
      <a:lvl5pPr marL="2780218" indent="-342900" algn="l" defTabSz="609315" rtl="0" eaLnBrk="1" latinLnBrk="0" hangingPunct="1">
        <a:spcBef>
          <a:spcPct val="20000"/>
        </a:spcBef>
        <a:buSzPct val="110000"/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Gotham-Book" panose="02000603040000020004" pitchFamily="2" charset="0"/>
          <a:ea typeface="+mn-ea"/>
          <a:cs typeface="Gotham-Book" panose="02000603040000020004" pitchFamily="2" charset="0"/>
        </a:defRPr>
      </a:lvl5pPr>
      <a:lvl6pPr marL="3351288" indent="-304656" algn="l" defTabSz="60931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624" indent="-304656" algn="l" defTabSz="60931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948" indent="-304656" algn="l" defTabSz="60931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272" indent="-304656" algn="l" defTabSz="60931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15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60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84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18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632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947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280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605" algn="l" defTabSz="6093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123456789@metlifeagency.ne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XXXXX@metlifeagency.net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otham Bold" panose="02000803030000020004" pitchFamily="2" charset="0"/>
              </a:rPr>
              <a:t>MetLife Calendar</a:t>
            </a:r>
            <a:br>
              <a:rPr lang="en-US" dirty="0">
                <a:latin typeface="Gotham Bold" panose="02000803030000020004" pitchFamily="2" charset="0"/>
              </a:rPr>
            </a:br>
            <a:r>
              <a:rPr lang="en-US" dirty="0">
                <a:latin typeface="Gotham Bold" panose="02000803030000020004" pitchFamily="2" charset="0"/>
              </a:rPr>
              <a:t>AL/UM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January – February 2023</a:t>
            </a:r>
          </a:p>
        </p:txBody>
      </p:sp>
    </p:spTree>
    <p:extLst>
      <p:ext uri="{BB962C8B-B14F-4D97-AF65-F5344CB8AC3E}">
        <p14:creationId xmlns:p14="http://schemas.microsoft.com/office/powerpoint/2010/main" val="76783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065818" y="1211283"/>
            <a:ext cx="4932894" cy="4965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strike="sngStrike" dirty="0"/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dirty="0"/>
              <a:t>We are looking for people with discipline and ambition to evolve; who want to outdo themselves, year after year, achieve their goals and increase income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dirty="0"/>
              <a:t>Join our insurance agents today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dirty="0">
                <a:cs typeface="+mn-cs"/>
              </a:rPr>
              <a:t>DM me to tell you more about the world of MetLife insurance agents!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dirty="0">
              <a:cs typeface="+mn-cs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dirty="0">
                <a:cs typeface="+mn-cs"/>
              </a:rPr>
              <a:t>#2023 #newyear #career #sales #insurance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strike="sngStrike" dirty="0"/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US" dirty="0">
              <a:cs typeface="+mn-cs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pl-PL" dirty="0">
              <a:cs typeface="+mn-cs"/>
            </a:endParaRPr>
          </a:p>
          <a:p>
            <a:pPr marL="0" indent="0">
              <a:buNone/>
            </a:pPr>
            <a:endParaRPr lang="en-US" dirty="0"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1</a:t>
            </a:r>
            <a:endParaRPr lang="en-US" dirty="0">
              <a:highlight>
                <a:srgbClr val="E41E2B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205276"/>
            <a:ext cx="4354286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pPr algn="l" fontAlgn="base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Make 2023 a year of change</a:t>
            </a:r>
          </a:p>
        </p:txBody>
      </p:sp>
      <p:pic>
        <p:nvPicPr>
          <p:cNvPr id="3" name="Picture 2" descr="A person holding a cigarette and a book&#10;&#10;Description automatically generated with low confidence">
            <a:extLst>
              <a:ext uri="{FF2B5EF4-FFF2-40B4-BE49-F238E27FC236}">
                <a16:creationId xmlns:a16="http://schemas.microsoft.com/office/drawing/2014/main" id="{544E10AB-B2FE-CEF1-0F2E-C6283F0B3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3" y="1205276"/>
            <a:ext cx="4794489" cy="47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6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strike="sngStrike" dirty="0">
              <a:cs typeface="+mn-c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cs typeface="+mn-cs"/>
              </a:rPr>
              <a:t>We are recruiting Sales Team Leaders. For those interested to join, have an entrepreneurial mindset and fit the below criteria, please send us your resume to </a:t>
            </a:r>
            <a:r>
              <a:rPr lang="en-US" dirty="0"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123456789@metlifeagency.net</a:t>
            </a:r>
            <a:endParaRPr lang="en-US" dirty="0">
              <a:cs typeface="+mn-c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- 30-45 years old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- University Graduates with Official Lebanese Baccalaureate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- Minimum 5 years of experience in Sales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- Minimum 2 years managerial experience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- Highly motivated and Goal oriented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trike="sngStrike" dirty="0">
              <a:cs typeface="+mn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+mn-cs"/>
              </a:rPr>
              <a:t>#sales #insurance #teamleader #entrepreneurial #recruitment #hiring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cs typeface="+mn-cs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93504"/>
            <a:ext cx="10972800" cy="477122"/>
          </a:xfrm>
        </p:spPr>
        <p:txBody>
          <a:bodyPr/>
          <a:lstStyle/>
          <a:p>
            <a:r>
              <a:rPr lang="en-US" dirty="0"/>
              <a:t>Post 2 - </a:t>
            </a:r>
            <a:r>
              <a:rPr lang="en-US" dirty="0">
                <a:highlight>
                  <a:srgbClr val="FFFF00"/>
                </a:highlight>
              </a:rPr>
              <a:t>(PAL)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1" y="1205276"/>
            <a:ext cx="4516582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pPr lvl="0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Are you looking for a career change?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We’re hiring Sales Team Leaders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C8582-FB75-0E0D-1204-D459AD86E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6" y="1205277"/>
            <a:ext cx="4794489" cy="47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3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January is #BloodDonorMonth and we need to highlight the essential contribution that blood donors make to keep the world pulsating. That is by saving lives and improving other's health.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#BloodDonor #DonateBlood #SaveLives #Health #Blood #Lebanon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3- okay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205276"/>
            <a:ext cx="4876800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pPr algn="l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Blood is the most precious gift that anyone can give to another person — the gift of life</a:t>
            </a:r>
          </a:p>
          <a:p>
            <a:pPr algn="l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#BloodDonorMonth</a:t>
            </a:r>
          </a:p>
        </p:txBody>
      </p:sp>
      <p:pic>
        <p:nvPicPr>
          <p:cNvPr id="3" name="Picture 2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AF073297-65FF-C603-B970-49E75C25B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76127"/>
            <a:ext cx="5052528" cy="50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8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We’re now looking for Sales Team Leader to join our dynamic team at [Agency Name] with MetLife.</a:t>
            </a:r>
          </a:p>
          <a:p>
            <a:pPr marL="0" indent="0">
              <a:buNone/>
            </a:pPr>
            <a:r>
              <a:rPr lang="en-US" u="sng" dirty="0"/>
              <a:t>Key responsibilities: 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Keep Informed of New Products and Services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Recruit, Train, and Coach the Sales Team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Set Sales Targets and Motivate Sales Team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Prepare Sales Reports</a:t>
            </a:r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Requirements</a:t>
            </a:r>
            <a:r>
              <a:rPr lang="en-US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28-40 years old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University Graduates with Official Lebanese Baccalaureate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Minimum 5 years of experience in Sales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Minimum 2 years managerial experience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/>
              <a:t>Highly motivated and Goal oriented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E-mail your CV to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XXXXX@metlifeagency.net</a:t>
            </a:r>
            <a:r>
              <a:rPr lang="en-US" dirty="0"/>
              <a:t> to be considered for the selection process or message 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cs typeface="+mn-cs"/>
              </a:rPr>
              <a:t>#sales #insurance #teamleader #recruitment #hiring</a:t>
            </a:r>
          </a:p>
          <a:p>
            <a:pPr marL="0" indent="0">
              <a:buNone/>
            </a:pPr>
            <a:endParaRPr lang="en-US" strike="sngStrik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4 </a:t>
            </a:r>
            <a:r>
              <a:rPr lang="en-US" dirty="0">
                <a:highlight>
                  <a:srgbClr val="FFFF00"/>
                </a:highlight>
              </a:rPr>
              <a:t>(PAL)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294479"/>
            <a:ext cx="4517571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pPr lvl="0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 fontAlgn="base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We’re looking for Sales Team Leader to join our dynamic team.</a:t>
            </a:r>
          </a:p>
          <a:p>
            <a:pPr algn="l" fontAlgn="base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Do you have what it takes?</a:t>
            </a:r>
          </a:p>
          <a:p>
            <a:pPr algn="l" fontAlgn="base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Apply now!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76C4B0E-BB0A-4798-E72A-3BED05FAF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8" y="1026934"/>
            <a:ext cx="4960714" cy="49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0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876744" y="949673"/>
            <a:ext cx="4516582" cy="4965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>
              <a:latin typeface="Gotham-Book" panose="02000604040000020004" pitchFamily="50" charset="0"/>
            </a:endParaRPr>
          </a:p>
          <a:p>
            <a:pPr marL="0" indent="0" algn="l">
              <a:buNone/>
            </a:pPr>
            <a:endParaRPr lang="en-US" strike="sngStrike" dirty="0">
              <a:cs typeface="+mn-cs"/>
            </a:endParaRPr>
          </a:p>
          <a:p>
            <a:pPr marL="0" indent="0" algn="l">
              <a:buNone/>
            </a:pPr>
            <a:r>
              <a:rPr lang="en-US" dirty="0">
                <a:cs typeface="+mn-cs"/>
              </a:rPr>
              <a:t>Financial support, commissions, a portfolio of clients, productivity bonuses, persistence bonus, access to exclusive events and trainings, …</a:t>
            </a:r>
          </a:p>
          <a:p>
            <a:pPr marL="0" indent="0" algn="l">
              <a:buNone/>
            </a:pPr>
            <a:endParaRPr lang="en-US" dirty="0">
              <a:cs typeface="+mn-cs"/>
            </a:endParaRPr>
          </a:p>
          <a:p>
            <a:pPr marL="0" indent="0" algn="l">
              <a:buNone/>
            </a:pPr>
            <a:r>
              <a:rPr lang="en-US" dirty="0">
                <a:cs typeface="+mn-cs"/>
              </a:rPr>
              <a:t>Have all this and more by being an insurance agent that collaborates with MetLife</a:t>
            </a:r>
          </a:p>
          <a:p>
            <a:pPr marL="0" indent="0" algn="l">
              <a:buNone/>
            </a:pPr>
            <a:endParaRPr lang="en-US" dirty="0">
              <a:cs typeface="+mn-cs"/>
            </a:endParaRPr>
          </a:p>
          <a:p>
            <a:pPr marL="0" indent="0">
              <a:buNone/>
            </a:pPr>
            <a:r>
              <a:rPr lang="en-US" dirty="0">
                <a:cs typeface="+mn-cs"/>
              </a:rPr>
              <a:t>DM so we can discuss further on how to be part of our industry. </a:t>
            </a:r>
          </a:p>
          <a:p>
            <a:pPr marL="0" indent="0">
              <a:buNone/>
            </a:pPr>
            <a:endParaRPr lang="en-US" dirty="0">
              <a:cs typeface="+mn-cs"/>
            </a:endParaRPr>
          </a:p>
          <a:p>
            <a:pPr marL="0" indent="0">
              <a:buNone/>
            </a:pPr>
            <a:r>
              <a:rPr lang="en-US" dirty="0">
                <a:cs typeface="+mn-cs"/>
              </a:rPr>
              <a:t>#sales #insurance #recruitment #hiring</a:t>
            </a:r>
          </a:p>
          <a:p>
            <a:pPr marL="0" indent="0">
              <a:buNone/>
            </a:pPr>
            <a:endParaRPr lang="en-US" dirty="0"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5 - FEB   </a:t>
            </a:r>
            <a:endParaRPr lang="en-US" dirty="0">
              <a:highlight>
                <a:srgbClr val="E41E2B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495724"/>
            <a:ext cx="4501243" cy="4396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algn="l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Achieve financial success with a career in insurance </a:t>
            </a:r>
          </a:p>
        </p:txBody>
      </p:sp>
      <p:pic>
        <p:nvPicPr>
          <p:cNvPr id="3" name="Picture 2" descr="A person wearing glasses and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D550AC58-3749-FF44-654F-458D888AB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949674"/>
            <a:ext cx="5222062" cy="52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6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>
              <a:cs typeface="+mn-cs"/>
            </a:endParaRPr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cs typeface="+mn-cs"/>
              </a:rPr>
              <a:t>Knowledge about a problem is the first step in helping overcome it. Even for cancer, being aware of the risks, symptoms and various preventive measures can go a long way towards keeping us safe.</a:t>
            </a:r>
            <a:br>
              <a:rPr lang="en-US" dirty="0">
                <a:cs typeface="+mn-cs"/>
              </a:rPr>
            </a:b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#WorldCancerDay #Cancer #Health #CancerDay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6 ( World Cancer Day Feb 4)- okay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211283"/>
            <a:ext cx="4517571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pPr lvl="0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Awareness is our strongest weapon in the fight against cancer </a:t>
            </a:r>
          </a:p>
          <a:p>
            <a:pPr lvl="0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#WorldCancerDay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EC36D2BB-1E90-2699-C73E-85F79EA9B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38448"/>
            <a:ext cx="4831644" cy="48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4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Caption: </a:t>
            </a:r>
          </a:p>
          <a:p>
            <a:pPr marL="0" indent="0">
              <a:buNone/>
            </a:pPr>
            <a:endParaRPr lang="en-US" dirty="0">
              <a:cs typeface="+mn-cs"/>
            </a:endParaRPr>
          </a:p>
          <a:p>
            <a:pPr marL="0" indent="0">
              <a:buNone/>
            </a:pPr>
            <a:r>
              <a:rPr lang="en-US" dirty="0">
                <a:cs typeface="+mn-cs"/>
              </a:rPr>
              <a:t>The fear of risking failure keeps you from becoming the person you want to become and from accomplishing all that you want to accomplish.</a:t>
            </a:r>
          </a:p>
          <a:p>
            <a:pPr marL="0" indent="0">
              <a:buNone/>
            </a:pPr>
            <a:r>
              <a:rPr lang="en-US" dirty="0">
                <a:cs typeface="+mn-cs"/>
              </a:rPr>
              <a:t>You can be discouraged by failure or learn from it, so go ahead and make mistakes. Make all you can. Because remember that's where you will find success!</a:t>
            </a:r>
          </a:p>
          <a:p>
            <a:pPr marL="0" indent="0">
              <a:buNone/>
            </a:pPr>
            <a:endParaRPr lang="en-US" dirty="0">
              <a:cs typeface="+mn-cs"/>
            </a:endParaRPr>
          </a:p>
          <a:p>
            <a:pPr marL="0" indent="0">
              <a:buNone/>
            </a:pPr>
            <a:r>
              <a:rPr lang="en-US" dirty="0">
                <a:cs typeface="+mn-cs"/>
              </a:rPr>
              <a:t>Share this post with someone who needs to hear this today!</a:t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 marL="0" indent="0">
              <a:buNone/>
            </a:pP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7 – </a:t>
            </a:r>
            <a:r>
              <a:rPr lang="en-US"/>
              <a:t>FEB- okay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670" y="6406469"/>
            <a:ext cx="4894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otham-Book" panose="02000603040000020004" pitchFamily="2" charset="0"/>
              </a:rPr>
              <a:t>Facebook, LinkedIn.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211283"/>
            <a:ext cx="4517571" cy="4799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Text on Visual:</a:t>
            </a:r>
          </a:p>
          <a:p>
            <a:pPr lvl="0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“Only those who dare to fail greatly can ever achieve greatly” 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Gotham-Book" panose="02000603040000020004" pitchFamily="2" charset="0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3040000020004" pitchFamily="2" charset="0"/>
              </a:rPr>
              <a:t> Robert F. Kennedy</a:t>
            </a:r>
          </a:p>
        </p:txBody>
      </p:sp>
      <p:pic>
        <p:nvPicPr>
          <p:cNvPr id="3" name="Picture 2" descr="A picture containing text, person, player&#10;&#10;Description automatically generated">
            <a:extLst>
              <a:ext uri="{FF2B5EF4-FFF2-40B4-BE49-F238E27FC236}">
                <a16:creationId xmlns:a16="http://schemas.microsoft.com/office/drawing/2014/main" id="{466D07AD-B8B6-39F2-0C08-C623AF2DC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9956"/>
            <a:ext cx="5076860" cy="50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5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786977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BornInteractiv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7D9"/>
      </a:accent1>
      <a:accent2>
        <a:srgbClr val="D9025F"/>
      </a:accent2>
      <a:accent3>
        <a:srgbClr val="7DB927"/>
      </a:accent3>
      <a:accent4>
        <a:srgbClr val="9E9B9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3AAAE1C7A0A246A41C8217AA12718C" ma:contentTypeVersion="14" ma:contentTypeDescription="Create a new document." ma:contentTypeScope="" ma:versionID="679b0aff062d0c95e113cde187cb7dd4">
  <xsd:schema xmlns:xsd="http://www.w3.org/2001/XMLSchema" xmlns:xs="http://www.w3.org/2001/XMLSchema" xmlns:p="http://schemas.microsoft.com/office/2006/metadata/properties" xmlns:ns3="d2bcc9ad-2da9-498f-b259-60e38aaf56ef" xmlns:ns4="09026289-c3f6-42aa-bd36-6c35e92603cf" targetNamespace="http://schemas.microsoft.com/office/2006/metadata/properties" ma:root="true" ma:fieldsID="9d9b9c197fff3665b952aae3b6e970f9" ns3:_="" ns4:_="">
    <xsd:import namespace="d2bcc9ad-2da9-498f-b259-60e38aaf56ef"/>
    <xsd:import namespace="09026289-c3f6-42aa-bd36-6c35e92603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cc9ad-2da9-498f-b259-60e38aaf56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26289-c3f6-42aa-bd36-6c35e92603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D0B9F7-1882-4834-80FC-2D4631266B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CC5ADB-7FB0-46BD-9725-69EE204CB5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cc9ad-2da9-498f-b259-60e38aaf56ef"/>
    <ds:schemaRef ds:uri="09026289-c3f6-42aa-bd36-6c35e92603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CEF120-4566-4D25-98D9-65474E42EA3D}">
  <ds:schemaRefs>
    <ds:schemaRef ds:uri="http://purl.org/dc/terms/"/>
    <ds:schemaRef ds:uri="09026289-c3f6-42aa-bd36-6c35e92603cf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2bcc9ad-2da9-498f-b259-60e38aaf56e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7905</TotalTime>
  <Words>698</Words>
  <Application>Microsoft Office PowerPoint</Application>
  <PresentationFormat>Widescreen</PresentationFormat>
  <Paragraphs>122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Gotham Bold</vt:lpstr>
      <vt:lpstr>Gotham-Bold</vt:lpstr>
      <vt:lpstr>Gotham-Book</vt:lpstr>
      <vt:lpstr>Gotham-Light</vt:lpstr>
      <vt:lpstr>Gotham-MediumItalic</vt:lpstr>
      <vt:lpstr>Museo 300</vt:lpstr>
      <vt:lpstr>Symbol</vt:lpstr>
      <vt:lpstr>Custom Design</vt:lpstr>
      <vt:lpstr>MetLife Calendar AL/UM </vt:lpstr>
      <vt:lpstr>Post 1</vt:lpstr>
      <vt:lpstr>Post 2 - (PAL)</vt:lpstr>
      <vt:lpstr>Post 3- okay </vt:lpstr>
      <vt:lpstr>Post 4 (PAL)</vt:lpstr>
      <vt:lpstr>Post 5 - FEB   </vt:lpstr>
      <vt:lpstr>Post 6 ( World Cancer Day Feb 4)- okay</vt:lpstr>
      <vt:lpstr>Post 7 – FEB- okay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 KEY COMPONENT IN YOUR DIGITAL TRANSFORMATION JOURNEY</dc:title>
  <dc:creator>Haytham A. Sawma</dc:creator>
  <cp:lastModifiedBy>Beckdash, Hiba</cp:lastModifiedBy>
  <cp:revision>299</cp:revision>
  <dcterms:created xsi:type="dcterms:W3CDTF">2021-01-15T13:11:26Z</dcterms:created>
  <dcterms:modified xsi:type="dcterms:W3CDTF">2023-01-04T10:49:46Z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0x010100F23AAAE1C7A0A246A41C8217AA12718C</vt:lpwstr>
  </property>
</Properties>
</file>