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sldIdLst>
    <p:sldId id="3069" r:id="rId5"/>
    <p:sldId id="3073" r:id="rId6"/>
    <p:sldId id="3083" r:id="rId7"/>
    <p:sldId id="3075" r:id="rId8"/>
    <p:sldId id="3072" r:id="rId9"/>
    <p:sldId id="3076" r:id="rId10"/>
    <p:sldId id="3081" r:id="rId11"/>
    <p:sldId id="3084" r:id="rId12"/>
    <p:sldId id="3078" r:id="rId13"/>
    <p:sldId id="3079" r:id="rId14"/>
    <p:sldId id="3071" r:id="rId15"/>
  </p:sldIdLst>
  <p:sldSz cx="12192000" cy="6858000"/>
  <p:notesSz cx="6858000" cy="9144000"/>
  <p:defaultTextStyle>
    <a:defPPr>
      <a:defRPr lang="en-US"/>
    </a:defPPr>
    <a:lvl1pPr marL="0" algn="l" defTabSz="914014" rtl="0" eaLnBrk="1" latinLnBrk="0" hangingPunct="1">
      <a:defRPr sz="1900" kern="1200">
        <a:solidFill>
          <a:schemeClr val="tx1"/>
        </a:solidFill>
        <a:latin typeface="+mn-lt"/>
        <a:ea typeface="+mn-ea"/>
        <a:cs typeface="+mn-cs"/>
      </a:defRPr>
    </a:lvl1pPr>
    <a:lvl2pPr marL="456999" algn="l" defTabSz="914014" rtl="0" eaLnBrk="1" latinLnBrk="0" hangingPunct="1">
      <a:defRPr sz="1900" kern="1200">
        <a:solidFill>
          <a:schemeClr val="tx1"/>
        </a:solidFill>
        <a:latin typeface="+mn-lt"/>
        <a:ea typeface="+mn-ea"/>
        <a:cs typeface="+mn-cs"/>
      </a:defRPr>
    </a:lvl2pPr>
    <a:lvl3pPr marL="914014" algn="l" defTabSz="914014" rtl="0" eaLnBrk="1" latinLnBrk="0" hangingPunct="1">
      <a:defRPr sz="1900" kern="1200">
        <a:solidFill>
          <a:schemeClr val="tx1"/>
        </a:solidFill>
        <a:latin typeface="+mn-lt"/>
        <a:ea typeface="+mn-ea"/>
        <a:cs typeface="+mn-cs"/>
      </a:defRPr>
    </a:lvl3pPr>
    <a:lvl4pPr marL="1371022" algn="l" defTabSz="914014" rtl="0" eaLnBrk="1" latinLnBrk="0" hangingPunct="1">
      <a:defRPr sz="1900" kern="1200">
        <a:solidFill>
          <a:schemeClr val="tx1"/>
        </a:solidFill>
        <a:latin typeface="+mn-lt"/>
        <a:ea typeface="+mn-ea"/>
        <a:cs typeface="+mn-cs"/>
      </a:defRPr>
    </a:lvl4pPr>
    <a:lvl5pPr marL="1828029" algn="l" defTabSz="914014" rtl="0" eaLnBrk="1" latinLnBrk="0" hangingPunct="1">
      <a:defRPr sz="1900" kern="1200">
        <a:solidFill>
          <a:schemeClr val="tx1"/>
        </a:solidFill>
        <a:latin typeface="+mn-lt"/>
        <a:ea typeface="+mn-ea"/>
        <a:cs typeface="+mn-cs"/>
      </a:defRPr>
    </a:lvl5pPr>
    <a:lvl6pPr marL="2285046" algn="l" defTabSz="914014" rtl="0" eaLnBrk="1" latinLnBrk="0" hangingPunct="1">
      <a:defRPr sz="1900" kern="1200">
        <a:solidFill>
          <a:schemeClr val="tx1"/>
        </a:solidFill>
        <a:latin typeface="+mn-lt"/>
        <a:ea typeface="+mn-ea"/>
        <a:cs typeface="+mn-cs"/>
      </a:defRPr>
    </a:lvl6pPr>
    <a:lvl7pPr marL="2742042" algn="l" defTabSz="914014" rtl="0" eaLnBrk="1" latinLnBrk="0" hangingPunct="1">
      <a:defRPr sz="1900" kern="1200">
        <a:solidFill>
          <a:schemeClr val="tx1"/>
        </a:solidFill>
        <a:latin typeface="+mn-lt"/>
        <a:ea typeface="+mn-ea"/>
        <a:cs typeface="+mn-cs"/>
      </a:defRPr>
    </a:lvl7pPr>
    <a:lvl8pPr marL="3199040" algn="l" defTabSz="914014" rtl="0" eaLnBrk="1" latinLnBrk="0" hangingPunct="1">
      <a:defRPr sz="1900" kern="1200">
        <a:solidFill>
          <a:schemeClr val="tx1"/>
        </a:solidFill>
        <a:latin typeface="+mn-lt"/>
        <a:ea typeface="+mn-ea"/>
        <a:cs typeface="+mn-cs"/>
      </a:defRPr>
    </a:lvl8pPr>
    <a:lvl9pPr marL="3656039" algn="l" defTabSz="91401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orient="horz" pos="1820" userDrawn="1">
          <p15:clr>
            <a:srgbClr val="A4A3A4"/>
          </p15:clr>
        </p15:guide>
        <p15:guide id="4" pos="1992" userDrawn="1">
          <p15:clr>
            <a:srgbClr val="A4A3A4"/>
          </p15:clr>
        </p15:guide>
        <p15:guide id="5" orient="horz" pos="1956" userDrawn="1">
          <p15:clr>
            <a:srgbClr val="A4A3A4"/>
          </p15:clr>
        </p15:guide>
        <p15:guide id="6" pos="44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E2B"/>
    <a:srgbClr val="008BA4"/>
    <a:srgbClr val="E0DBD6"/>
    <a:srgbClr val="007BB6"/>
    <a:srgbClr val="4267B2"/>
    <a:srgbClr val="CFC8C2"/>
    <a:srgbClr val="CD262E"/>
    <a:srgbClr val="EC0002"/>
    <a:srgbClr val="646A6E"/>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8" autoAdjust="0"/>
    <p:restoredTop sz="94675" autoAdjust="0"/>
  </p:normalViewPr>
  <p:slideViewPr>
    <p:cSldViewPr snapToGrid="0" showGuides="1">
      <p:cViewPr varScale="1">
        <p:scale>
          <a:sx n="108" d="100"/>
          <a:sy n="108" d="100"/>
        </p:scale>
        <p:origin x="762" y="102"/>
      </p:cViewPr>
      <p:guideLst>
        <p:guide orient="horz" pos="2160"/>
        <p:guide pos="3864"/>
        <p:guide orient="horz" pos="1820"/>
        <p:guide pos="1992"/>
        <p:guide orient="horz" pos="1956"/>
        <p:guide pos="440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5B7CA-7D77-47D5-A81D-3604010C50C2}" type="datetimeFigureOut">
              <a:rPr lang="en-US" smtClean="0"/>
              <a:t>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7360C8-3A5C-4FB0-9B56-DD95E6844E00}" type="slidenum">
              <a:rPr lang="en-US" smtClean="0"/>
              <a:t>‹#›</a:t>
            </a:fld>
            <a:endParaRPr lang="en-US"/>
          </a:p>
        </p:txBody>
      </p:sp>
    </p:spTree>
    <p:extLst>
      <p:ext uri="{BB962C8B-B14F-4D97-AF65-F5344CB8AC3E}">
        <p14:creationId xmlns:p14="http://schemas.microsoft.com/office/powerpoint/2010/main" val="1299991304"/>
      </p:ext>
    </p:extLst>
  </p:cSld>
  <p:clrMap bg1="lt1" tx1="dk1" bg2="lt2" tx2="dk2" accent1="accent1" accent2="accent2" accent3="accent3" accent4="accent4" accent5="accent5" accent6="accent6" hlink="hlink" folHlink="folHlink"/>
  <p:notesStyle>
    <a:lvl1pPr marL="0" algn="l" defTabSz="914014" rtl="0" eaLnBrk="1" latinLnBrk="0" hangingPunct="1">
      <a:defRPr sz="1200" kern="1200">
        <a:solidFill>
          <a:schemeClr val="tx1"/>
        </a:solidFill>
        <a:latin typeface="+mn-lt"/>
        <a:ea typeface="+mn-ea"/>
        <a:cs typeface="+mn-cs"/>
      </a:defRPr>
    </a:lvl1pPr>
    <a:lvl2pPr marL="456999" algn="l" defTabSz="914014" rtl="0" eaLnBrk="1" latinLnBrk="0" hangingPunct="1">
      <a:defRPr sz="1200" kern="1200">
        <a:solidFill>
          <a:schemeClr val="tx1"/>
        </a:solidFill>
        <a:latin typeface="+mn-lt"/>
        <a:ea typeface="+mn-ea"/>
        <a:cs typeface="+mn-cs"/>
      </a:defRPr>
    </a:lvl2pPr>
    <a:lvl3pPr marL="914014" algn="l" defTabSz="914014" rtl="0" eaLnBrk="1" latinLnBrk="0" hangingPunct="1">
      <a:defRPr sz="1200" kern="1200">
        <a:solidFill>
          <a:schemeClr val="tx1"/>
        </a:solidFill>
        <a:latin typeface="+mn-lt"/>
        <a:ea typeface="+mn-ea"/>
        <a:cs typeface="+mn-cs"/>
      </a:defRPr>
    </a:lvl3pPr>
    <a:lvl4pPr marL="1371022" algn="l" defTabSz="914014" rtl="0" eaLnBrk="1" latinLnBrk="0" hangingPunct="1">
      <a:defRPr sz="1200" kern="1200">
        <a:solidFill>
          <a:schemeClr val="tx1"/>
        </a:solidFill>
        <a:latin typeface="+mn-lt"/>
        <a:ea typeface="+mn-ea"/>
        <a:cs typeface="+mn-cs"/>
      </a:defRPr>
    </a:lvl4pPr>
    <a:lvl5pPr marL="1828029" algn="l" defTabSz="914014" rtl="0" eaLnBrk="1" latinLnBrk="0" hangingPunct="1">
      <a:defRPr sz="1200" kern="1200">
        <a:solidFill>
          <a:schemeClr val="tx1"/>
        </a:solidFill>
        <a:latin typeface="+mn-lt"/>
        <a:ea typeface="+mn-ea"/>
        <a:cs typeface="+mn-cs"/>
      </a:defRPr>
    </a:lvl5pPr>
    <a:lvl6pPr marL="2285046" algn="l" defTabSz="914014" rtl="0" eaLnBrk="1" latinLnBrk="0" hangingPunct="1">
      <a:defRPr sz="1200" kern="1200">
        <a:solidFill>
          <a:schemeClr val="tx1"/>
        </a:solidFill>
        <a:latin typeface="+mn-lt"/>
        <a:ea typeface="+mn-ea"/>
        <a:cs typeface="+mn-cs"/>
      </a:defRPr>
    </a:lvl6pPr>
    <a:lvl7pPr marL="2742042" algn="l" defTabSz="914014" rtl="0" eaLnBrk="1" latinLnBrk="0" hangingPunct="1">
      <a:defRPr sz="1200" kern="1200">
        <a:solidFill>
          <a:schemeClr val="tx1"/>
        </a:solidFill>
        <a:latin typeface="+mn-lt"/>
        <a:ea typeface="+mn-ea"/>
        <a:cs typeface="+mn-cs"/>
      </a:defRPr>
    </a:lvl7pPr>
    <a:lvl8pPr marL="3199040" algn="l" defTabSz="914014" rtl="0" eaLnBrk="1" latinLnBrk="0" hangingPunct="1">
      <a:defRPr sz="1200" kern="1200">
        <a:solidFill>
          <a:schemeClr val="tx1"/>
        </a:solidFill>
        <a:latin typeface="+mn-lt"/>
        <a:ea typeface="+mn-ea"/>
        <a:cs typeface="+mn-cs"/>
      </a:defRPr>
    </a:lvl8pPr>
    <a:lvl9pPr marL="3656039" algn="l" defTabSz="914014"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B2744C4-2E45-45D7-8961-73E824EEB55A}"/>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saturation sat="102000"/>
                    </a14:imgEffect>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0" y="11673"/>
            <a:ext cx="12192000" cy="6858000"/>
          </a:xfrm>
          <a:prstGeom prst="rect">
            <a:avLst/>
          </a:prstGeom>
        </p:spPr>
      </p:pic>
      <p:sp>
        <p:nvSpPr>
          <p:cNvPr id="9" name="Title 1"/>
          <p:cNvSpPr>
            <a:spLocks noGrp="1"/>
          </p:cNvSpPr>
          <p:nvPr>
            <p:ph type="ctrTitle"/>
          </p:nvPr>
        </p:nvSpPr>
        <p:spPr>
          <a:xfrm>
            <a:off x="918302" y="3683121"/>
            <a:ext cx="8174898" cy="1395773"/>
          </a:xfrm>
          <a:noFill/>
          <a:effectLst/>
        </p:spPr>
        <p:txBody>
          <a:bodyPr lIns="0" tIns="0" rIns="0" bIns="0" anchor="b" anchorCtr="0">
            <a:normAutofit/>
          </a:bodyPr>
          <a:lstStyle>
            <a:lvl1pPr>
              <a:lnSpc>
                <a:spcPts val="4500"/>
              </a:lnSpc>
              <a:defRPr sz="4500" b="0" i="0">
                <a:solidFill>
                  <a:schemeClr val="bg1"/>
                </a:solidFill>
                <a:effectLst/>
                <a:latin typeface="Gotham-Book" charset="0"/>
                <a:ea typeface="Gotham-Book" charset="0"/>
                <a:cs typeface="Gotham-Book" charset="0"/>
              </a:defRPr>
            </a:lvl1pPr>
          </a:lstStyle>
          <a:p>
            <a:endParaRPr lang="en-US"/>
          </a:p>
        </p:txBody>
      </p:sp>
      <p:sp>
        <p:nvSpPr>
          <p:cNvPr id="11" name="Subtitle 2"/>
          <p:cNvSpPr>
            <a:spLocks noGrp="1"/>
          </p:cNvSpPr>
          <p:nvPr>
            <p:ph type="subTitle" idx="1" hasCustomPrompt="1"/>
          </p:nvPr>
        </p:nvSpPr>
        <p:spPr>
          <a:xfrm>
            <a:off x="912262" y="3440673"/>
            <a:ext cx="4617318" cy="242448"/>
          </a:xfrm>
          <a:noFill/>
          <a:effectLst/>
        </p:spPr>
        <p:txBody>
          <a:bodyPr lIns="0" tIns="0" rIns="0" bIns="0">
            <a:normAutofit/>
          </a:bodyPr>
          <a:lstStyle>
            <a:lvl1pPr marL="0" indent="0" algn="l">
              <a:buNone/>
              <a:defRPr sz="1400" b="0">
                <a:solidFill>
                  <a:schemeClr val="bg1"/>
                </a:solidFill>
                <a:effectLst/>
                <a:latin typeface="Gotham-MediumItalic" charset="0"/>
                <a:ea typeface="Gotham-MediumItalic" charset="0"/>
                <a:cs typeface="Gotham-MediumItalic" charset="0"/>
              </a:defRPr>
            </a:lvl1pPr>
            <a:lvl2pPr marL="609315" indent="0" algn="ctr">
              <a:buNone/>
              <a:defRPr>
                <a:solidFill>
                  <a:schemeClr val="tx1">
                    <a:tint val="75000"/>
                  </a:schemeClr>
                </a:solidFill>
              </a:defRPr>
            </a:lvl2pPr>
            <a:lvl3pPr marL="1218660" indent="0" algn="ctr">
              <a:buNone/>
              <a:defRPr>
                <a:solidFill>
                  <a:schemeClr val="tx1">
                    <a:tint val="75000"/>
                  </a:schemeClr>
                </a:solidFill>
              </a:defRPr>
            </a:lvl3pPr>
            <a:lvl4pPr marL="1827984" indent="0" algn="ctr">
              <a:buNone/>
              <a:defRPr>
                <a:solidFill>
                  <a:schemeClr val="tx1">
                    <a:tint val="75000"/>
                  </a:schemeClr>
                </a:solidFill>
              </a:defRPr>
            </a:lvl4pPr>
            <a:lvl5pPr marL="2437318" indent="0" algn="ctr">
              <a:buNone/>
              <a:defRPr>
                <a:solidFill>
                  <a:schemeClr val="tx1">
                    <a:tint val="75000"/>
                  </a:schemeClr>
                </a:solidFill>
              </a:defRPr>
            </a:lvl5pPr>
            <a:lvl6pPr marL="3046632" indent="0" algn="ctr">
              <a:buNone/>
              <a:defRPr>
                <a:solidFill>
                  <a:schemeClr val="tx1">
                    <a:tint val="75000"/>
                  </a:schemeClr>
                </a:solidFill>
              </a:defRPr>
            </a:lvl6pPr>
            <a:lvl7pPr marL="3655947" indent="0" algn="ctr">
              <a:buNone/>
              <a:defRPr>
                <a:solidFill>
                  <a:schemeClr val="tx1">
                    <a:tint val="75000"/>
                  </a:schemeClr>
                </a:solidFill>
              </a:defRPr>
            </a:lvl7pPr>
            <a:lvl8pPr marL="4265280" indent="0" algn="ctr">
              <a:buNone/>
              <a:defRPr>
                <a:solidFill>
                  <a:schemeClr val="tx1">
                    <a:tint val="75000"/>
                  </a:schemeClr>
                </a:solidFill>
              </a:defRPr>
            </a:lvl8pPr>
            <a:lvl9pPr marL="4874605" indent="0" algn="ctr">
              <a:buNone/>
              <a:defRPr>
                <a:solidFill>
                  <a:schemeClr val="tx1">
                    <a:tint val="75000"/>
                  </a:schemeClr>
                </a:solidFill>
              </a:defRPr>
            </a:lvl9pPr>
          </a:lstStyle>
          <a:p>
            <a:r>
              <a:rPr lang="en-US"/>
              <a:t>Click to add date</a:t>
            </a:r>
          </a:p>
        </p:txBody>
      </p:sp>
      <p:sp>
        <p:nvSpPr>
          <p:cNvPr id="23" name="Text Placeholder 22"/>
          <p:cNvSpPr>
            <a:spLocks noGrp="1"/>
          </p:cNvSpPr>
          <p:nvPr>
            <p:ph type="body" sz="quarter" idx="11" hasCustomPrompt="1"/>
          </p:nvPr>
        </p:nvSpPr>
        <p:spPr>
          <a:xfrm>
            <a:off x="902102" y="5495392"/>
            <a:ext cx="4613275" cy="526986"/>
          </a:xfrm>
          <a:noFill/>
          <a:effectLst/>
        </p:spPr>
        <p:txBody>
          <a:bodyPr lIns="0" tIns="0" rIns="0" bIns="0"/>
          <a:lstStyle>
            <a:lvl1pPr marL="0" indent="0">
              <a:buNone/>
              <a:defRPr sz="1400">
                <a:solidFill>
                  <a:schemeClr val="bg1"/>
                </a:solidFill>
                <a:effectLst/>
              </a:defRPr>
            </a:lvl1pPr>
          </a:lstStyle>
          <a:p>
            <a:pPr lvl="0"/>
            <a:r>
              <a:rPr lang="en-US"/>
              <a:t>Click here to add subtitle</a:t>
            </a:r>
          </a:p>
        </p:txBody>
      </p:sp>
      <p:sp>
        <p:nvSpPr>
          <p:cNvPr id="26" name="Rectangle 25"/>
          <p:cNvSpPr/>
          <p:nvPr userDrawn="1"/>
        </p:nvSpPr>
        <p:spPr>
          <a:xfrm>
            <a:off x="917305" y="5078894"/>
            <a:ext cx="2390182" cy="169411"/>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02102" y="6482287"/>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772745"/>
            <a:ext cx="4615180" cy="380462"/>
          </a:xfrm>
          <a:prstGeom prst="rect">
            <a:avLst/>
          </a:prstGeom>
        </p:spPr>
      </p:pic>
    </p:spTree>
    <p:extLst>
      <p:ext uri="{BB962C8B-B14F-4D97-AF65-F5344CB8AC3E}">
        <p14:creationId xmlns:p14="http://schemas.microsoft.com/office/powerpoint/2010/main" val="32208518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84" userDrawn="1">
          <p15:clr>
            <a:srgbClr val="FBAE40"/>
          </p15:clr>
        </p15:guide>
        <p15:guide id="4" pos="7296" userDrawn="1">
          <p15:clr>
            <a:srgbClr val="FBAE40"/>
          </p15:clr>
        </p15:guide>
        <p15:guide id="5" orient="horz" pos="312" userDrawn="1">
          <p15:clr>
            <a:srgbClr val="FBAE40"/>
          </p15:clr>
        </p15:guide>
        <p15:guide id="6" orient="horz" pos="4152" userDrawn="1">
          <p15:clr>
            <a:srgbClr val="FBAE40"/>
          </p15:clr>
        </p15:guide>
        <p15:guide id="7" pos="576" userDrawn="1">
          <p15:clr>
            <a:srgbClr val="FBAE40"/>
          </p15:clr>
        </p15:guide>
        <p15:guide id="8" orient="horz" pos="480" userDrawn="1">
          <p15:clr>
            <a:srgbClr val="FBAE40"/>
          </p15:clr>
        </p15:guide>
        <p15:guide id="9" orient="horz" pos="39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userDrawn="1">
          <p15:clr>
            <a:srgbClr val="FBAE40"/>
          </p15:clr>
        </p15:guide>
        <p15:guide id="8" orient="horz" pos="391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
        <p:nvSpPr>
          <p:cNvPr id="6" name="Text Placeholder 2">
            <a:extLst>
              <a:ext uri="{FF2B5EF4-FFF2-40B4-BE49-F238E27FC236}">
                <a16:creationId xmlns:a16="http://schemas.microsoft.com/office/drawing/2014/main" id="{3E3989E6-A645-4D38-A553-7EDBFB7408EE}"/>
              </a:ext>
            </a:extLst>
          </p:cNvPr>
          <p:cNvSpPr>
            <a:spLocks noGrp="1"/>
          </p:cNvSpPr>
          <p:nvPr>
            <p:ph type="body" sz="quarter" idx="11"/>
          </p:nvPr>
        </p:nvSpPr>
        <p:spPr>
          <a:xfrm>
            <a:off x="609599" y="1219200"/>
            <a:ext cx="10972799"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extLst>
      <p:ext uri="{BB962C8B-B14F-4D97-AF65-F5344CB8AC3E}">
        <p14:creationId xmlns:p14="http://schemas.microsoft.com/office/powerpoint/2010/main" val="30612657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
        <p:nvSpPr>
          <p:cNvPr id="7" name="Text Placeholder 2">
            <a:extLst>
              <a:ext uri="{FF2B5EF4-FFF2-40B4-BE49-F238E27FC236}">
                <a16:creationId xmlns:a16="http://schemas.microsoft.com/office/drawing/2014/main" id="{2E9E4EB7-8095-435D-912C-1E35ABD879E5}"/>
              </a:ext>
            </a:extLst>
          </p:cNvPr>
          <p:cNvSpPr>
            <a:spLocks noGrp="1"/>
          </p:cNvSpPr>
          <p:nvPr>
            <p:ph type="body" sz="quarter" idx="11"/>
          </p:nvPr>
        </p:nvSpPr>
        <p:spPr>
          <a:xfrm>
            <a:off x="609600" y="1219200"/>
            <a:ext cx="10972800"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userDrawn="1">
          <p15:clr>
            <a:srgbClr val="FBAE40"/>
          </p15:clr>
        </p15:guide>
        <p15:guide id="8" orient="horz" pos="39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6"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userDrawn="1">
          <p15:clr>
            <a:srgbClr val="FBAE40"/>
          </p15:clr>
        </p15:guide>
        <p15:guide id="8" orient="horz" pos="391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6"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
        <p:nvSpPr>
          <p:cNvPr id="8" name="Text Placeholder 2"/>
          <p:cNvSpPr>
            <a:spLocks noGrp="1"/>
          </p:cNvSpPr>
          <p:nvPr>
            <p:ph type="body" sz="quarter" idx="11"/>
          </p:nvPr>
        </p:nvSpPr>
        <p:spPr>
          <a:xfrm>
            <a:off x="609600" y="1219200"/>
            <a:ext cx="6945086"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000">
                <a:solidFill>
                  <a:srgbClr val="313739"/>
                </a:solidFill>
                <a:latin typeface="Gotham Bold" panose="02000803030000020004" pitchFamily="2"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
        <p:nvSpPr>
          <p:cNvPr id="8" name="Text Placeholder 2"/>
          <p:cNvSpPr>
            <a:spLocks noGrp="1"/>
          </p:cNvSpPr>
          <p:nvPr>
            <p:ph type="body" sz="quarter" idx="11"/>
          </p:nvPr>
        </p:nvSpPr>
        <p:spPr>
          <a:xfrm>
            <a:off x="609600" y="1219200"/>
            <a:ext cx="6945086"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
        <p:nvSpPr>
          <p:cNvPr id="9"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ct val="100000"/>
              </a:lnSpc>
              <a:spcAft>
                <a:spcPts val="1200"/>
              </a:spcAft>
              <a:buNone/>
              <a:defRPr sz="2000">
                <a:latin typeface="Gotham-MediumItalic" charset="0"/>
                <a:ea typeface="Gotham-MediumItalic" charset="0"/>
                <a:cs typeface="Gotham-MediumItalic" charset="0"/>
              </a:defRPr>
            </a:lvl1pPr>
            <a:lvl2pPr marL="480268" indent="0">
              <a:lnSpc>
                <a:spcPts val="1800"/>
              </a:lnSpc>
              <a:buNone/>
              <a:defRPr sz="2000">
                <a:latin typeface="Gotham-MediumItalic" charset="0"/>
                <a:ea typeface="Gotham-MediumItalic" charset="0"/>
                <a:cs typeface="Gotham-MediumItalic" charset="0"/>
              </a:defRPr>
            </a:lvl2pPr>
            <a:lvl3pPr marL="960536" indent="0">
              <a:lnSpc>
                <a:spcPts val="1800"/>
              </a:lnSpc>
              <a:buNone/>
              <a:defRPr sz="2000">
                <a:latin typeface="Gotham-MediumItalic" charset="0"/>
                <a:ea typeface="Gotham-MediumItalic" charset="0"/>
                <a:cs typeface="Gotham-MediumItalic" charset="0"/>
              </a:defRPr>
            </a:lvl3pPr>
            <a:lvl4pPr marL="1827984" indent="0">
              <a:lnSpc>
                <a:spcPts val="1800"/>
              </a:lnSpc>
              <a:buNone/>
              <a:defRPr sz="2000">
                <a:latin typeface="Gotham-MediumItalic" charset="0"/>
                <a:ea typeface="Gotham-MediumItalic" charset="0"/>
                <a:cs typeface="Gotham-MediumItalic" charset="0"/>
              </a:defRPr>
            </a:lvl4pPr>
            <a:lvl5pPr marL="2437318" indent="0">
              <a:lnSpc>
                <a:spcPts val="1800"/>
              </a:lnSpc>
              <a:buNone/>
              <a:defRPr sz="2000">
                <a:latin typeface="Gotham-MediumItalic" charset="0"/>
                <a:ea typeface="Gotham-MediumItalic" charset="0"/>
                <a:cs typeface="Gotham-MediumItalic" charset="0"/>
              </a:defRPr>
            </a:lvl5pPr>
          </a:lstStyle>
          <a:p>
            <a:pPr lvl="0"/>
            <a:endParaRPr lang="en-US"/>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6"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ct val="100000"/>
              </a:lnSpc>
              <a:spcAft>
                <a:spcPts val="1200"/>
              </a:spcAft>
              <a:buNone/>
              <a:defRPr sz="2000">
                <a:latin typeface="Gotham-MediumItalic" charset="0"/>
                <a:ea typeface="Gotham-MediumItalic" charset="0"/>
                <a:cs typeface="Gotham-MediumItalic" charset="0"/>
              </a:defRPr>
            </a:lvl1pPr>
            <a:lvl2pPr marL="480268" indent="0">
              <a:lnSpc>
                <a:spcPts val="1800"/>
              </a:lnSpc>
              <a:buNone/>
              <a:defRPr sz="2000">
                <a:latin typeface="Gotham-MediumItalic" charset="0"/>
                <a:ea typeface="Gotham-MediumItalic" charset="0"/>
                <a:cs typeface="Gotham-MediumItalic" charset="0"/>
              </a:defRPr>
            </a:lvl2pPr>
            <a:lvl3pPr marL="960536" indent="0">
              <a:lnSpc>
                <a:spcPts val="1800"/>
              </a:lnSpc>
              <a:buNone/>
              <a:defRPr sz="2000">
                <a:latin typeface="Gotham-MediumItalic" charset="0"/>
                <a:ea typeface="Gotham-MediumItalic" charset="0"/>
                <a:cs typeface="Gotham-MediumItalic" charset="0"/>
              </a:defRPr>
            </a:lvl3pPr>
            <a:lvl4pPr marL="1827984" indent="0">
              <a:lnSpc>
                <a:spcPts val="1800"/>
              </a:lnSpc>
              <a:buNone/>
              <a:defRPr sz="2000">
                <a:latin typeface="Gotham-MediumItalic" charset="0"/>
                <a:ea typeface="Gotham-MediumItalic" charset="0"/>
                <a:cs typeface="Gotham-MediumItalic" charset="0"/>
              </a:defRPr>
            </a:lvl4pPr>
            <a:lvl5pPr marL="2437318" indent="0">
              <a:lnSpc>
                <a:spcPts val="1800"/>
              </a:lnSpc>
              <a:buNone/>
              <a:defRPr sz="2000">
                <a:latin typeface="Gotham-MediumItalic" charset="0"/>
                <a:ea typeface="Gotham-MediumItalic" charset="0"/>
                <a:cs typeface="Gotham-MediumItalic" charset="0"/>
              </a:defRPr>
            </a:lvl5pPr>
          </a:lstStyle>
          <a:p>
            <a:pPr lvl="0"/>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5" name="Rectangle 4"/>
          <p:cNvSpPr/>
          <p:nvPr userDrawn="1"/>
        </p:nvSpPr>
        <p:spPr>
          <a:xfrm>
            <a:off x="609600" y="1367536"/>
            <a:ext cx="3325091" cy="894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4433455" y="1367536"/>
            <a:ext cx="3325091" cy="894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8257310" y="1367536"/>
            <a:ext cx="3325091" cy="894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pos="2483" userDrawn="1">
          <p15:clr>
            <a:srgbClr val="FBAE40"/>
          </p15:clr>
        </p15:guide>
        <p15:guide id="8" pos="2784" userDrawn="1">
          <p15:clr>
            <a:srgbClr val="FBAE40"/>
          </p15:clr>
        </p15:guide>
        <p15:guide id="9" pos="4896" userDrawn="1">
          <p15:clr>
            <a:srgbClr val="FBAE40"/>
          </p15:clr>
        </p15:guide>
        <p15:guide id="10" orient="horz" pos="768" userDrawn="1">
          <p15:clr>
            <a:srgbClr val="FBAE40"/>
          </p15:clr>
        </p15:guide>
        <p15:guide id="11" orient="horz" pos="391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00A9C6"/>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alphaModFix amt="27000"/>
            <a:extLst>
              <a:ext uri="{28A0092B-C50C-407E-A947-70E740481C1C}">
                <a14:useLocalDpi xmlns:a14="http://schemas.microsoft.com/office/drawing/2010/main" val="0"/>
              </a:ext>
            </a:extLst>
          </a:blip>
          <a:srcRect b="12974"/>
          <a:stretch/>
        </p:blipFill>
        <p:spPr>
          <a:xfrm>
            <a:off x="1" y="0"/>
            <a:ext cx="12192000" cy="68580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 y="6414360"/>
            <a:ext cx="2152127" cy="193928"/>
          </a:xfrm>
          <a:prstGeom prst="rect">
            <a:avLst/>
          </a:prstGeom>
        </p:spPr>
      </p:pic>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sp>
        <p:nvSpPr>
          <p:cNvPr id="11" name="Rectangle 10"/>
          <p:cNvSpPr/>
          <p:nvPr userDrawn="1"/>
        </p:nvSpPr>
        <p:spPr>
          <a:xfrm>
            <a:off x="609601" y="1769196"/>
            <a:ext cx="2031999" cy="84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p:nvPr>
        </p:nvSpPr>
        <p:spPr>
          <a:xfrm>
            <a:off x="609600" y="3622662"/>
            <a:ext cx="6019123" cy="1465259"/>
          </a:xfrm>
        </p:spPr>
        <p:txBody>
          <a:bodyPr>
            <a:normAutofit/>
          </a:bodyPr>
          <a:lstStyle>
            <a:lvl1pPr marL="0" indent="0" algn="l">
              <a:buNone/>
              <a:defRPr sz="1600">
                <a:solidFill>
                  <a:srgbClr val="FFFFFF"/>
                </a:solidFill>
                <a:latin typeface="Gotham-Book"/>
              </a:defRPr>
            </a:lvl1pPr>
            <a:lvl2pPr marL="609315" indent="0" algn="ctr">
              <a:buNone/>
              <a:defRPr>
                <a:solidFill>
                  <a:schemeClr val="tx1">
                    <a:tint val="75000"/>
                  </a:schemeClr>
                </a:solidFill>
              </a:defRPr>
            </a:lvl2pPr>
            <a:lvl3pPr marL="1218660" indent="0" algn="ctr">
              <a:buNone/>
              <a:defRPr>
                <a:solidFill>
                  <a:schemeClr val="tx1">
                    <a:tint val="75000"/>
                  </a:schemeClr>
                </a:solidFill>
              </a:defRPr>
            </a:lvl3pPr>
            <a:lvl4pPr marL="1827984" indent="0" algn="ctr">
              <a:buNone/>
              <a:defRPr>
                <a:solidFill>
                  <a:schemeClr val="tx1">
                    <a:tint val="75000"/>
                  </a:schemeClr>
                </a:solidFill>
              </a:defRPr>
            </a:lvl4pPr>
            <a:lvl5pPr marL="2437318" indent="0" algn="ctr">
              <a:buNone/>
              <a:defRPr>
                <a:solidFill>
                  <a:schemeClr val="tx1">
                    <a:tint val="75000"/>
                  </a:schemeClr>
                </a:solidFill>
              </a:defRPr>
            </a:lvl5pPr>
            <a:lvl6pPr marL="3046632" indent="0" algn="ctr">
              <a:buNone/>
              <a:defRPr>
                <a:solidFill>
                  <a:schemeClr val="tx1">
                    <a:tint val="75000"/>
                  </a:schemeClr>
                </a:solidFill>
              </a:defRPr>
            </a:lvl6pPr>
            <a:lvl7pPr marL="3655947" indent="0" algn="ctr">
              <a:buNone/>
              <a:defRPr>
                <a:solidFill>
                  <a:schemeClr val="tx1">
                    <a:tint val="75000"/>
                  </a:schemeClr>
                </a:solidFill>
              </a:defRPr>
            </a:lvl7pPr>
            <a:lvl8pPr marL="4265280" indent="0" algn="ctr">
              <a:buNone/>
              <a:defRPr>
                <a:solidFill>
                  <a:schemeClr val="tx1">
                    <a:tint val="75000"/>
                  </a:schemeClr>
                </a:solidFill>
              </a:defRPr>
            </a:lvl8pPr>
            <a:lvl9pPr marL="4874605" indent="0" algn="ctr">
              <a:buNone/>
              <a:defRPr>
                <a:solidFill>
                  <a:schemeClr val="tx1">
                    <a:tint val="75000"/>
                  </a:schemeClr>
                </a:solidFill>
              </a:defRPr>
            </a:lvl9pPr>
          </a:lstStyle>
          <a:p>
            <a:r>
              <a:rPr lang="en-US"/>
              <a:t>Click to edit Master subtitle style</a:t>
            </a:r>
          </a:p>
        </p:txBody>
      </p:sp>
      <p:sp>
        <p:nvSpPr>
          <p:cNvPr id="9" name="Title 1"/>
          <p:cNvSpPr>
            <a:spLocks noGrp="1"/>
          </p:cNvSpPr>
          <p:nvPr>
            <p:ph type="ctrTitle"/>
          </p:nvPr>
        </p:nvSpPr>
        <p:spPr>
          <a:xfrm>
            <a:off x="609599" y="1853466"/>
            <a:ext cx="6019123" cy="1537434"/>
          </a:xfrm>
        </p:spPr>
        <p:txBody>
          <a:bodyPr lIns="0" tIns="0" rIns="0" bIns="0" anchor="t">
            <a:normAutofit/>
          </a:bodyPr>
          <a:lstStyle>
            <a:lvl1pPr>
              <a:defRPr sz="4500">
                <a:solidFill>
                  <a:schemeClr val="bg1"/>
                </a:solidFill>
                <a:latin typeface="Gotham Bold" panose="02000803030000020004" pitchFamily="2"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36" userDrawn="1">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206829" y="174171"/>
            <a:ext cx="11778342" cy="646611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1262742" y="1232980"/>
            <a:ext cx="7652658" cy="4460249"/>
          </a:xfrm>
        </p:spPr>
        <p:txBody>
          <a:bodyPr lIns="0" tIns="0" rIns="0" bIns="0" anchor="t">
            <a:normAutofit/>
          </a:bodyPr>
          <a:lstStyle>
            <a:lvl1pPr>
              <a:defRPr sz="4000">
                <a:solidFill>
                  <a:schemeClr val="bg1"/>
                </a:solidFill>
                <a:latin typeface="Gotham Bold" panose="02000803030000020004" pitchFamily="2"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221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206829" y="174171"/>
            <a:ext cx="11778342" cy="6466113"/>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1262742" y="1232980"/>
            <a:ext cx="7652658" cy="4460249"/>
          </a:xfrm>
        </p:spPr>
        <p:txBody>
          <a:bodyPr lIns="0" tIns="0" rIns="0" bIns="0" anchor="t">
            <a:normAutofit/>
          </a:bodyPr>
          <a:lstStyle>
            <a:lvl1pPr>
              <a:defRPr sz="4000">
                <a:solidFill>
                  <a:schemeClr val="bg1"/>
                </a:solidFill>
                <a:latin typeface="Gotham Bold" panose="02000803030000020004" pitchFamily="2" charset="0"/>
              </a:defRPr>
            </a:lvl1pPr>
          </a:lstStyle>
          <a:p>
            <a:r>
              <a:rPr lang="en-US"/>
              <a:t>Click to edit Master title style</a:t>
            </a:r>
          </a:p>
        </p:txBody>
      </p:sp>
    </p:spTree>
    <p:extLst>
      <p:ext uri="{BB962C8B-B14F-4D97-AF65-F5344CB8AC3E}">
        <p14:creationId xmlns:p14="http://schemas.microsoft.com/office/powerpoint/2010/main" val="709475990"/>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lumMod val="6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alphaModFix amt="32000"/>
            <a:extLst>
              <a:ext uri="{28A0092B-C50C-407E-A947-70E740481C1C}">
                <a14:useLocalDpi xmlns:a14="http://schemas.microsoft.com/office/drawing/2010/main" val="0"/>
              </a:ext>
            </a:extLst>
          </a:blip>
          <a:srcRect b="12903"/>
          <a:stretch/>
        </p:blipFill>
        <p:spPr>
          <a:xfrm>
            <a:off x="0" y="0"/>
            <a:ext cx="12190547" cy="6858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 y="6414360"/>
            <a:ext cx="2152127" cy="193928"/>
          </a:xfrm>
          <a:prstGeom prst="rect">
            <a:avLst/>
          </a:prstGeom>
        </p:spPr>
      </p:pic>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sp>
        <p:nvSpPr>
          <p:cNvPr id="14" name="Rectangle 13"/>
          <p:cNvSpPr/>
          <p:nvPr userDrawn="1"/>
        </p:nvSpPr>
        <p:spPr>
          <a:xfrm>
            <a:off x="609601" y="1769196"/>
            <a:ext cx="2031999" cy="84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ubtitle 2"/>
          <p:cNvSpPr>
            <a:spLocks noGrp="1"/>
          </p:cNvSpPr>
          <p:nvPr>
            <p:ph type="subTitle" idx="1"/>
          </p:nvPr>
        </p:nvSpPr>
        <p:spPr>
          <a:xfrm>
            <a:off x="609600" y="3622662"/>
            <a:ext cx="6019123" cy="1465259"/>
          </a:xfrm>
        </p:spPr>
        <p:txBody>
          <a:bodyPr>
            <a:normAutofit/>
          </a:bodyPr>
          <a:lstStyle>
            <a:lvl1pPr marL="0" indent="0" algn="l">
              <a:buNone/>
              <a:defRPr sz="1600">
                <a:solidFill>
                  <a:srgbClr val="FFFFFF"/>
                </a:solidFill>
                <a:latin typeface="Gotham-Book"/>
              </a:defRPr>
            </a:lvl1pPr>
            <a:lvl2pPr marL="609315" indent="0" algn="ctr">
              <a:buNone/>
              <a:defRPr>
                <a:solidFill>
                  <a:schemeClr val="tx1">
                    <a:tint val="75000"/>
                  </a:schemeClr>
                </a:solidFill>
              </a:defRPr>
            </a:lvl2pPr>
            <a:lvl3pPr marL="1218660" indent="0" algn="ctr">
              <a:buNone/>
              <a:defRPr>
                <a:solidFill>
                  <a:schemeClr val="tx1">
                    <a:tint val="75000"/>
                  </a:schemeClr>
                </a:solidFill>
              </a:defRPr>
            </a:lvl3pPr>
            <a:lvl4pPr marL="1827984" indent="0" algn="ctr">
              <a:buNone/>
              <a:defRPr>
                <a:solidFill>
                  <a:schemeClr val="tx1">
                    <a:tint val="75000"/>
                  </a:schemeClr>
                </a:solidFill>
              </a:defRPr>
            </a:lvl4pPr>
            <a:lvl5pPr marL="2437318" indent="0" algn="ctr">
              <a:buNone/>
              <a:defRPr>
                <a:solidFill>
                  <a:schemeClr val="tx1">
                    <a:tint val="75000"/>
                  </a:schemeClr>
                </a:solidFill>
              </a:defRPr>
            </a:lvl5pPr>
            <a:lvl6pPr marL="3046632" indent="0" algn="ctr">
              <a:buNone/>
              <a:defRPr>
                <a:solidFill>
                  <a:schemeClr val="tx1">
                    <a:tint val="75000"/>
                  </a:schemeClr>
                </a:solidFill>
              </a:defRPr>
            </a:lvl6pPr>
            <a:lvl7pPr marL="3655947" indent="0" algn="ctr">
              <a:buNone/>
              <a:defRPr>
                <a:solidFill>
                  <a:schemeClr val="tx1">
                    <a:tint val="75000"/>
                  </a:schemeClr>
                </a:solidFill>
              </a:defRPr>
            </a:lvl7pPr>
            <a:lvl8pPr marL="4265280" indent="0" algn="ctr">
              <a:buNone/>
              <a:defRPr>
                <a:solidFill>
                  <a:schemeClr val="tx1">
                    <a:tint val="75000"/>
                  </a:schemeClr>
                </a:solidFill>
              </a:defRPr>
            </a:lvl8pPr>
            <a:lvl9pPr marL="4874605" indent="0" algn="ctr">
              <a:buNone/>
              <a:defRPr>
                <a:solidFill>
                  <a:schemeClr val="tx1">
                    <a:tint val="75000"/>
                  </a:schemeClr>
                </a:solidFill>
              </a:defRPr>
            </a:lvl9pPr>
          </a:lstStyle>
          <a:p>
            <a:r>
              <a:rPr lang="en-US"/>
              <a:t>Click to edit Master subtitle style</a:t>
            </a:r>
          </a:p>
        </p:txBody>
      </p:sp>
      <p:sp>
        <p:nvSpPr>
          <p:cNvPr id="18" name="Title 1"/>
          <p:cNvSpPr>
            <a:spLocks noGrp="1"/>
          </p:cNvSpPr>
          <p:nvPr>
            <p:ph type="ctrTitle"/>
          </p:nvPr>
        </p:nvSpPr>
        <p:spPr>
          <a:xfrm>
            <a:off x="609599" y="1853466"/>
            <a:ext cx="6019123" cy="1537434"/>
          </a:xfrm>
        </p:spPr>
        <p:txBody>
          <a:bodyPr lIns="0" tIns="0" rIns="0" bIns="0" anchor="t">
            <a:normAutofit/>
          </a:bodyPr>
          <a:lstStyle>
            <a:lvl1pPr>
              <a:defRPr sz="4500">
                <a:solidFill>
                  <a:schemeClr val="bg1"/>
                </a:solidFill>
                <a:latin typeface="Gotham Bold" panose="02000803030000020004" pitchFamily="2"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313739"/>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18302" y="762000"/>
            <a:ext cx="4611278" cy="669454"/>
          </a:xfrm>
          <a:noFill/>
          <a:effectLst/>
        </p:spPr>
        <p:txBody>
          <a:bodyPr lIns="0" tIns="0" rIns="0" bIns="0" anchor="b" anchorCtr="0">
            <a:normAutofit/>
          </a:bodyPr>
          <a:lstStyle>
            <a:lvl1pPr>
              <a:defRPr sz="4500" b="0" i="0">
                <a:solidFill>
                  <a:schemeClr val="bg1"/>
                </a:solidFill>
                <a:effectLst/>
                <a:latin typeface="Gotham Bold" panose="02000803030000020004" pitchFamily="2" charset="0"/>
                <a:cs typeface="Gotham Bold" panose="02000803030000020004" pitchFamily="2" charset="0"/>
              </a:defRPr>
            </a:lvl1pPr>
          </a:lstStyle>
          <a:p>
            <a:r>
              <a:rPr lang="en-US"/>
              <a:t>Thank You</a:t>
            </a:r>
          </a:p>
        </p:txBody>
      </p:sp>
      <p:sp>
        <p:nvSpPr>
          <p:cNvPr id="23" name="Text Placeholder 22"/>
          <p:cNvSpPr>
            <a:spLocks noGrp="1"/>
          </p:cNvSpPr>
          <p:nvPr>
            <p:ph type="body" sz="quarter" idx="11" hasCustomPrompt="1"/>
          </p:nvPr>
        </p:nvSpPr>
        <p:spPr>
          <a:xfrm>
            <a:off x="914400" y="4753711"/>
            <a:ext cx="4613275" cy="1836297"/>
          </a:xfrm>
          <a:noFill/>
          <a:effectLst/>
        </p:spPr>
        <p:txBody>
          <a:bodyPr lIns="0" tIns="0" rIns="0" bIns="0">
            <a:normAutofit/>
          </a:bodyPr>
          <a:lstStyle>
            <a:lvl1pPr marL="0" indent="0">
              <a:buNone/>
              <a:defRPr sz="1200">
                <a:solidFill>
                  <a:schemeClr val="bg1"/>
                </a:solidFill>
                <a:effectLst/>
              </a:defRPr>
            </a:lvl1pPr>
          </a:lstStyle>
          <a:p>
            <a:pPr lvl="0"/>
            <a:r>
              <a:rPr lang="en-US"/>
              <a:t>Click here to add subtitle</a:t>
            </a:r>
          </a:p>
        </p:txBody>
      </p:sp>
      <p:sp>
        <p:nvSpPr>
          <p:cNvPr id="26" name="Rectangle 25"/>
          <p:cNvSpPr/>
          <p:nvPr userDrawn="1"/>
        </p:nvSpPr>
        <p:spPr>
          <a:xfrm>
            <a:off x="917305" y="1431454"/>
            <a:ext cx="2390182" cy="169411"/>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0" name="Rectangle 9"/>
          <p:cNvSpPr/>
          <p:nvPr userDrawn="1"/>
        </p:nvSpPr>
        <p:spPr>
          <a:xfrm>
            <a:off x="9456822" y="6482287"/>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77045" y="762000"/>
            <a:ext cx="3805355" cy="342900"/>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pos="576">
          <p15:clr>
            <a:srgbClr val="FBAE40"/>
          </p15:clr>
        </p15:guide>
        <p15:guide id="8" orient="horz" pos="480">
          <p15:clr>
            <a:srgbClr val="FBAE40"/>
          </p15:clr>
        </p15:guide>
        <p15:guide id="9" orient="horz" pos="39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sz="2700">
                <a:solidFill>
                  <a:schemeClr val="tx1"/>
                </a:solidFill>
                <a:latin typeface="Gotham-Bold"/>
              </a:defRPr>
            </a:lvl1pPr>
          </a:lstStyle>
          <a:p>
            <a:r>
              <a:rPr lang="en-US"/>
              <a:t>Click to edit Master title style</a:t>
            </a:r>
          </a:p>
        </p:txBody>
      </p:sp>
      <p:sp>
        <p:nvSpPr>
          <p:cNvPr id="3" name="Content Placeholder 2"/>
          <p:cNvSpPr>
            <a:spLocks noGrp="1"/>
          </p:cNvSpPr>
          <p:nvPr>
            <p:ph idx="1"/>
          </p:nvPr>
        </p:nvSpPr>
        <p:spPr>
          <a:xfrm>
            <a:off x="609600" y="1284855"/>
            <a:ext cx="10972800" cy="4840801"/>
          </a:xfrm>
        </p:spPr>
        <p:txBody>
          <a:bodyPr>
            <a:normAutofit/>
          </a:bodyPr>
          <a:lstStyle>
            <a:lvl1pPr>
              <a:defRPr sz="1900">
                <a:latin typeface="Gotham-Book"/>
              </a:defRPr>
            </a:lvl1pPr>
            <a:lvl2pPr>
              <a:defRPr sz="1900">
                <a:latin typeface="Gotham-Book"/>
              </a:defRPr>
            </a:lvl2pPr>
            <a:lvl3pPr>
              <a:defRPr sz="1900">
                <a:latin typeface="Gotham-Book"/>
              </a:defRPr>
            </a:lvl3pPr>
            <a:lvl4pPr>
              <a:defRPr sz="1900">
                <a:latin typeface="Gotham-Book"/>
              </a:defRPr>
            </a:lvl4pPr>
            <a:lvl5pPr>
              <a:defRPr sz="1900">
                <a:latin typeface="Gotham-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09600" y="6467802"/>
            <a:ext cx="2319337" cy="208995"/>
          </a:xfrm>
          <a:prstGeom prst="rect">
            <a:avLst/>
          </a:prstGeom>
        </p:spPr>
      </p:pic>
      <p:sp>
        <p:nvSpPr>
          <p:cNvPr id="8" name="Rectangle 7"/>
          <p:cNvSpPr/>
          <p:nvPr userDrawn="1"/>
        </p:nvSpPr>
        <p:spPr>
          <a:xfrm rot="16200000">
            <a:off x="9043975" y="3709379"/>
            <a:ext cx="6096000" cy="253912"/>
          </a:xfrm>
          <a:prstGeom prst="rect">
            <a:avLst/>
          </a:prstGeom>
        </p:spPr>
        <p:txBody>
          <a:bodyPr lIns="91406" tIns="45718" rIns="91406" bIns="45718">
            <a:spAutoFit/>
          </a:bodyPr>
          <a:lstStyle/>
          <a:p>
            <a:pPr defTabSz="609315"/>
            <a:r>
              <a:rPr lang="en-US" sz="1050">
                <a:solidFill>
                  <a:srgbClr val="313739"/>
                </a:solidFill>
                <a:latin typeface="Gotham-Light"/>
                <a:cs typeface="Museo 300"/>
              </a:rPr>
              <a:t>© Born Interactive, Proprietary and Confidential</a:t>
            </a:r>
          </a:p>
        </p:txBody>
      </p:sp>
    </p:spTree>
    <p:extLst>
      <p:ext uri="{BB962C8B-B14F-4D97-AF65-F5344CB8AC3E}">
        <p14:creationId xmlns:p14="http://schemas.microsoft.com/office/powerpoint/2010/main" val="2273806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1690030"/>
            <a:ext cx="3566160" cy="1051560"/>
          </a:xfrm>
        </p:spPr>
        <p:txBody>
          <a:bodyPr lIns="0" tIns="0" rIns="0" bIns="0" anchor="t" anchorCtr="0">
            <a:normAutofit/>
          </a:bodyPr>
          <a:lstStyle>
            <a:lvl1pPr>
              <a:defRPr sz="3400">
                <a:solidFill>
                  <a:srgbClr val="313739"/>
                </a:solidFill>
                <a:latin typeface="Gotham Bold" panose="02000803030000020004" pitchFamily="2" charset="0"/>
              </a:defRPr>
            </a:lvl1pPr>
          </a:lstStyle>
          <a:p>
            <a:r>
              <a:rPr lang="en-US"/>
              <a:t>Click to edit Master title style</a:t>
            </a:r>
          </a:p>
        </p:txBody>
      </p:sp>
      <p:sp>
        <p:nvSpPr>
          <p:cNvPr id="6" name="Rectangle 5"/>
          <p:cNvSpPr/>
          <p:nvPr userDrawn="1"/>
        </p:nvSpPr>
        <p:spPr>
          <a:xfrm>
            <a:off x="609600" y="1496990"/>
            <a:ext cx="1412240" cy="72225"/>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654800" y="1496990"/>
            <a:ext cx="4927600" cy="3676650"/>
          </a:xfrm>
        </p:spPr>
        <p:txBody>
          <a:bodyPr lIns="0" tIns="0" rIns="0" bIns="0">
            <a:normAutofit/>
          </a:bodyPr>
          <a:lstStyle>
            <a:lvl1pPr marL="0" indent="0">
              <a:lnSpc>
                <a:spcPts val="1800"/>
              </a:lnSpc>
              <a:buNone/>
              <a:defRPr sz="1400"/>
            </a:lvl1pPr>
            <a:lvl2pPr marL="480268" indent="0">
              <a:lnSpc>
                <a:spcPts val="1800"/>
              </a:lnSpc>
              <a:buNone/>
              <a:defRPr sz="1400"/>
            </a:lvl2pPr>
            <a:lvl3pPr marL="960536" indent="0">
              <a:lnSpc>
                <a:spcPts val="1800"/>
              </a:lnSpc>
              <a:buNone/>
              <a:defRPr sz="1400"/>
            </a:lvl3pPr>
            <a:lvl4pPr marL="1827984" indent="0">
              <a:lnSpc>
                <a:spcPts val="1800"/>
              </a:lnSpc>
              <a:buNone/>
              <a:defRPr sz="1400"/>
            </a:lvl4pPr>
            <a:lvl5pPr marL="2437318" indent="0">
              <a:lnSpc>
                <a:spcPts val="1800"/>
              </a:lnSpc>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3011913765"/>
      </p:ext>
    </p:extLst>
  </p:cSld>
  <p:clrMapOvr>
    <a:masterClrMapping/>
  </p:clrMapOvr>
  <p:extLst>
    <p:ext uri="{DCECCB84-F9BA-43D5-87BE-67443E8EF086}">
      <p15:sldGuideLst xmlns:p15="http://schemas.microsoft.com/office/powerpoint/2012/main">
        <p15:guide id="1" orient="horz" pos="2184">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8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1690030"/>
            <a:ext cx="3566160" cy="1051560"/>
          </a:xfrm>
        </p:spPr>
        <p:txBody>
          <a:bodyPr lIns="0" tIns="0" rIns="0" bIns="0" anchor="t" anchorCtr="0">
            <a:normAutofit/>
          </a:bodyPr>
          <a:lstStyle>
            <a:lvl1pPr>
              <a:defRPr sz="3400">
                <a:solidFill>
                  <a:srgbClr val="313739"/>
                </a:solidFill>
                <a:latin typeface="Gotham Bold" panose="02000803030000020004" pitchFamily="2" charset="0"/>
              </a:defRPr>
            </a:lvl1pPr>
          </a:lstStyle>
          <a:p>
            <a:r>
              <a:rPr lang="en-US"/>
              <a:t>Click to edit Master title style</a:t>
            </a:r>
          </a:p>
        </p:txBody>
      </p:sp>
      <p:sp>
        <p:nvSpPr>
          <p:cNvPr id="6" name="Rectangle 5"/>
          <p:cNvSpPr/>
          <p:nvPr userDrawn="1"/>
        </p:nvSpPr>
        <p:spPr>
          <a:xfrm>
            <a:off x="609600" y="1496990"/>
            <a:ext cx="1412240" cy="72225"/>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654800" y="1496990"/>
            <a:ext cx="4927600" cy="3676650"/>
          </a:xfrm>
        </p:spPr>
        <p:txBody>
          <a:bodyPr lIns="0" tIns="0" rIns="0" bIns="0">
            <a:normAutofit/>
          </a:bodyPr>
          <a:lstStyle>
            <a:lvl1pPr marL="0" indent="0">
              <a:lnSpc>
                <a:spcPts val="1800"/>
              </a:lnSpc>
              <a:buNone/>
              <a:defRPr sz="1400"/>
            </a:lvl1pPr>
            <a:lvl2pPr marL="480268" indent="0">
              <a:lnSpc>
                <a:spcPts val="1800"/>
              </a:lnSpc>
              <a:buNone/>
              <a:defRPr sz="1400"/>
            </a:lvl2pPr>
            <a:lvl3pPr marL="960536" indent="0">
              <a:lnSpc>
                <a:spcPts val="1800"/>
              </a:lnSpc>
              <a:buNone/>
              <a:defRPr sz="1400"/>
            </a:lvl3pPr>
            <a:lvl4pPr marL="1827984" indent="0">
              <a:lnSpc>
                <a:spcPts val="1800"/>
              </a:lnSpc>
              <a:buNone/>
              <a:defRPr sz="1400"/>
            </a:lvl4pPr>
            <a:lvl5pPr marL="2437318" indent="0">
              <a:lnSpc>
                <a:spcPts val="1800"/>
              </a:lnSpc>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8" name="Text Placeholder 2">
            <a:extLst>
              <a:ext uri="{FF2B5EF4-FFF2-40B4-BE49-F238E27FC236}">
                <a16:creationId xmlns:a16="http://schemas.microsoft.com/office/drawing/2014/main" id="{4862F863-474D-9748-BAB9-9AD7F25694AB}"/>
              </a:ext>
            </a:extLst>
          </p:cNvPr>
          <p:cNvSpPr>
            <a:spLocks noGrp="1"/>
          </p:cNvSpPr>
          <p:nvPr>
            <p:ph type="body" sz="quarter" idx="11"/>
          </p:nvPr>
        </p:nvSpPr>
        <p:spPr>
          <a:xfrm>
            <a:off x="609600" y="3429000"/>
            <a:ext cx="4968240" cy="27813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extLst>
      <p:ext uri="{BB962C8B-B14F-4D97-AF65-F5344CB8AC3E}">
        <p14:creationId xmlns:p14="http://schemas.microsoft.com/office/powerpoint/2010/main" val="1851142533"/>
      </p:ext>
    </p:extLst>
  </p:cSld>
  <p:clrMapOvr>
    <a:masterClrMapping/>
  </p:clrMapOvr>
  <p:extLst>
    <p:ext uri="{DCECCB84-F9BA-43D5-87BE-67443E8EF086}">
      <p15:sldGuideLst xmlns:p15="http://schemas.microsoft.com/office/powerpoint/2012/main">
        <p15:guide id="1" orient="horz" pos="2184">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80AABE-EBB8-E54F-B1E2-A88868205C2B}"/>
              </a:ext>
            </a:extLst>
          </p:cNvPr>
          <p:cNvSpPr/>
          <p:nvPr userDrawn="1"/>
        </p:nvSpPr>
        <p:spPr>
          <a:xfrm>
            <a:off x="8300852" y="0"/>
            <a:ext cx="3891147"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599" y="1211283"/>
            <a:ext cx="7334993"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Content Placeholder 3">
            <a:extLst>
              <a:ext uri="{FF2B5EF4-FFF2-40B4-BE49-F238E27FC236}">
                <a16:creationId xmlns:a16="http://schemas.microsoft.com/office/drawing/2014/main" id="{E6B88468-FFCA-D742-9164-1610A6726AB8}"/>
              </a:ext>
            </a:extLst>
          </p:cNvPr>
          <p:cNvSpPr>
            <a:spLocks noGrp="1"/>
          </p:cNvSpPr>
          <p:nvPr>
            <p:ph sz="half" idx="2"/>
          </p:nvPr>
        </p:nvSpPr>
        <p:spPr>
          <a:xfrm>
            <a:off x="8668986" y="1211283"/>
            <a:ext cx="2913414"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AA1F5B79-8BEA-4547-B9AB-C9A665999F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3785246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80AABE-EBB8-E54F-B1E2-A88868205C2B}"/>
              </a:ext>
            </a:extLst>
          </p:cNvPr>
          <p:cNvSpPr/>
          <p:nvPr userDrawn="1"/>
        </p:nvSpPr>
        <p:spPr>
          <a:xfrm>
            <a:off x="8300852" y="0"/>
            <a:ext cx="3891147"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599" y="1211283"/>
            <a:ext cx="7334993"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Content Placeholder 3">
            <a:extLst>
              <a:ext uri="{FF2B5EF4-FFF2-40B4-BE49-F238E27FC236}">
                <a16:creationId xmlns:a16="http://schemas.microsoft.com/office/drawing/2014/main" id="{E6B88468-FFCA-D742-9164-1610A6726AB8}"/>
              </a:ext>
            </a:extLst>
          </p:cNvPr>
          <p:cNvSpPr>
            <a:spLocks noGrp="1"/>
          </p:cNvSpPr>
          <p:nvPr>
            <p:ph sz="half" idx="2"/>
          </p:nvPr>
        </p:nvSpPr>
        <p:spPr>
          <a:xfrm>
            <a:off x="8668986" y="1211283"/>
            <a:ext cx="2913414" cy="4965680"/>
          </a:xfrm>
          <a:prstGeom prst="rect">
            <a:avLst/>
          </a:prstGeom>
        </p:spPr>
        <p:txBody>
          <a:bodyPr>
            <a:noAutofit/>
          </a:bodyPr>
          <a:lstStyle>
            <a:lvl1pPr marL="0" indent="0">
              <a:buNone/>
              <a:defRPr sz="1800">
                <a:solidFill>
                  <a:schemeClr val="tx1">
                    <a:lumMod val="50000"/>
                    <a:lumOff val="50000"/>
                  </a:schemeClr>
                </a:solidFill>
                <a:latin typeface="Gotham-MediumItalic" panose="02000603030000020004" pitchFamily="2" charset="77"/>
              </a:defRPr>
            </a:lvl1pPr>
            <a:lvl2pPr marL="480268" indent="0">
              <a:buNone/>
              <a:defRPr sz="1800">
                <a:solidFill>
                  <a:schemeClr val="tx1">
                    <a:lumMod val="50000"/>
                    <a:lumOff val="50000"/>
                  </a:schemeClr>
                </a:solidFill>
                <a:latin typeface="Gotham-MediumItalic" panose="02000603030000020004" pitchFamily="2" charset="77"/>
              </a:defRPr>
            </a:lvl2pPr>
            <a:lvl3pPr marL="960536" indent="0">
              <a:buNone/>
              <a:defRPr sz="1800">
                <a:solidFill>
                  <a:schemeClr val="tx1">
                    <a:lumMod val="50000"/>
                    <a:lumOff val="50000"/>
                  </a:schemeClr>
                </a:solidFill>
                <a:latin typeface="Gotham-MediumItalic" panose="02000603030000020004" pitchFamily="2" charset="77"/>
              </a:defRPr>
            </a:lvl3pPr>
            <a:lvl4pPr marL="1827984" indent="0">
              <a:buNone/>
              <a:defRPr sz="1800">
                <a:solidFill>
                  <a:schemeClr val="tx1">
                    <a:lumMod val="50000"/>
                    <a:lumOff val="50000"/>
                  </a:schemeClr>
                </a:solidFill>
                <a:latin typeface="Gotham-MediumItalic" panose="02000603030000020004" pitchFamily="2" charset="77"/>
              </a:defRPr>
            </a:lvl4pPr>
            <a:lvl5pPr marL="2437318" indent="0">
              <a:buNone/>
              <a:defRPr sz="1800">
                <a:solidFill>
                  <a:schemeClr val="tx1">
                    <a:lumMod val="50000"/>
                    <a:lumOff val="50000"/>
                  </a:schemeClr>
                </a:solidFill>
                <a:latin typeface="Gotham-MediumItalic" panose="0200060303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AA1F5B79-8BEA-4547-B9AB-C9A665999F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198832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80AABE-EBB8-E54F-B1E2-A88868205C2B}"/>
              </a:ext>
            </a:extLst>
          </p:cNvPr>
          <p:cNvSpPr/>
          <p:nvPr userDrawn="1"/>
        </p:nvSpPr>
        <p:spPr>
          <a:xfrm>
            <a:off x="6483927" y="0"/>
            <a:ext cx="5708073"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600" y="1211283"/>
            <a:ext cx="5410200"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Content Placeholder 3">
            <a:extLst>
              <a:ext uri="{FF2B5EF4-FFF2-40B4-BE49-F238E27FC236}">
                <a16:creationId xmlns:a16="http://schemas.microsoft.com/office/drawing/2014/main" id="{E6B88468-FFCA-D742-9164-1610A6726AB8}"/>
              </a:ext>
            </a:extLst>
          </p:cNvPr>
          <p:cNvSpPr>
            <a:spLocks noGrp="1"/>
          </p:cNvSpPr>
          <p:nvPr>
            <p:ph sz="half" idx="2"/>
          </p:nvPr>
        </p:nvSpPr>
        <p:spPr>
          <a:xfrm>
            <a:off x="7065818" y="1211283"/>
            <a:ext cx="4516582"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948929F3-0ACC-A644-A1E6-DA785078F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237611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600" y="1136822"/>
            <a:ext cx="10972800" cy="51527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20391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EB623E5C-EC92-5546-8984-80E23CE023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3411536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1690030"/>
            <a:ext cx="3566160" cy="1051560"/>
          </a:xfrm>
        </p:spPr>
        <p:txBody>
          <a:bodyPr lIns="0" tIns="0" rIns="0" bIns="0" anchor="t" anchorCtr="0">
            <a:normAutofit/>
          </a:bodyPr>
          <a:lstStyle>
            <a:lvl1pPr>
              <a:defRPr sz="3400">
                <a:solidFill>
                  <a:srgbClr val="313739"/>
                </a:solidFill>
                <a:latin typeface="Gotham Bold" panose="02000803030000020004" pitchFamily="2" charset="0"/>
              </a:defRPr>
            </a:lvl1pPr>
          </a:lstStyle>
          <a:p>
            <a:r>
              <a:rPr lang="en-US"/>
              <a:t>Click to edit Master title style</a:t>
            </a:r>
          </a:p>
        </p:txBody>
      </p:sp>
      <p:sp>
        <p:nvSpPr>
          <p:cNvPr id="6" name="Rectangle 5"/>
          <p:cNvSpPr/>
          <p:nvPr userDrawn="1"/>
        </p:nvSpPr>
        <p:spPr>
          <a:xfrm>
            <a:off x="609600" y="1496990"/>
            <a:ext cx="1412240" cy="72225"/>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654800" y="1496990"/>
            <a:ext cx="4927600" cy="3676650"/>
          </a:xfrm>
        </p:spPr>
        <p:txBody>
          <a:bodyPr lIns="0" tIns="0" rIns="0" bIns="0">
            <a:normAutofit/>
          </a:bodyPr>
          <a:lstStyle>
            <a:lvl1pPr marL="0" indent="0">
              <a:lnSpc>
                <a:spcPts val="1800"/>
              </a:lnSpc>
              <a:buNone/>
              <a:defRPr sz="1400"/>
            </a:lvl1pPr>
            <a:lvl2pPr marL="480268" indent="0">
              <a:lnSpc>
                <a:spcPts val="1800"/>
              </a:lnSpc>
              <a:buNone/>
              <a:defRPr sz="1400"/>
            </a:lvl2pPr>
            <a:lvl3pPr marL="960536" indent="0">
              <a:lnSpc>
                <a:spcPts val="1800"/>
              </a:lnSpc>
              <a:buNone/>
              <a:defRPr sz="1400"/>
            </a:lvl3pPr>
            <a:lvl4pPr marL="1827984" indent="0">
              <a:lnSpc>
                <a:spcPts val="1800"/>
              </a:lnSpc>
              <a:buNone/>
              <a:defRPr sz="1400"/>
            </a:lvl4pPr>
            <a:lvl5pPr marL="2437318" indent="0">
              <a:lnSpc>
                <a:spcPts val="1800"/>
              </a:lnSpc>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84" userDrawn="1">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41833"/>
            <a:ext cx="10972800" cy="1143000"/>
          </a:xfrm>
          <a:prstGeom prst="rect">
            <a:avLst/>
          </a:prstGeom>
        </p:spPr>
        <p:txBody>
          <a:bodyPr vert="horz" lIns="91406" tIns="45718" rIns="91406"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386601"/>
            <a:ext cx="10972800" cy="4739035"/>
          </a:xfrm>
          <a:prstGeom prst="rect">
            <a:avLst/>
          </a:prstGeom>
        </p:spPr>
        <p:txBody>
          <a:bodyPr vert="horz" lIns="91406" tIns="45718" rIns="9140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4"/>
            <a:ext cx="2844800" cy="366183"/>
          </a:xfrm>
          <a:prstGeom prst="rect">
            <a:avLst/>
          </a:prstGeom>
        </p:spPr>
        <p:txBody>
          <a:bodyPr vert="horz" lIns="91406" tIns="45718" rIns="91406" bIns="45718" rtlCol="0" anchor="ctr"/>
          <a:lstStyle>
            <a:lvl1pPr algn="l">
              <a:defRPr sz="1500">
                <a:solidFill>
                  <a:schemeClr val="tx1">
                    <a:tint val="75000"/>
                  </a:schemeClr>
                </a:solidFill>
                <a:latin typeface="Museo 300"/>
                <a:cs typeface="Museo 300"/>
              </a:defRPr>
            </a:lvl1pPr>
          </a:lstStyle>
          <a:p>
            <a:pPr defTabSz="609315"/>
            <a:fld id="{2C2BC027-8458-FB4C-9B6E-A112A8896184}" type="datetimeFigureOut">
              <a:rPr lang="en-US" smtClean="0">
                <a:solidFill>
                  <a:prstClr val="black">
                    <a:tint val="75000"/>
                  </a:prstClr>
                </a:solidFill>
              </a:rPr>
              <a:pPr defTabSz="609315"/>
              <a:t>12/8/2021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4"/>
            <a:ext cx="3860800" cy="366183"/>
          </a:xfrm>
          <a:prstGeom prst="rect">
            <a:avLst/>
          </a:prstGeom>
        </p:spPr>
        <p:txBody>
          <a:bodyPr vert="horz" lIns="91406" tIns="45718" rIns="91406" bIns="45718" rtlCol="0" anchor="ctr"/>
          <a:lstStyle>
            <a:lvl1pPr algn="ctr">
              <a:defRPr sz="1500">
                <a:solidFill>
                  <a:schemeClr val="tx1">
                    <a:tint val="75000"/>
                  </a:schemeClr>
                </a:solidFill>
                <a:latin typeface="Museo 300"/>
                <a:cs typeface="Museo 300"/>
              </a:defRPr>
            </a:lvl1pPr>
          </a:lstStyle>
          <a:p>
            <a:pPr defTabSz="60931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4"/>
            <a:ext cx="2844800" cy="366183"/>
          </a:xfrm>
          <a:prstGeom prst="rect">
            <a:avLst/>
          </a:prstGeom>
        </p:spPr>
        <p:txBody>
          <a:bodyPr vert="horz" lIns="91406" tIns="45718" rIns="91406" bIns="45718" rtlCol="0" anchor="ctr"/>
          <a:lstStyle>
            <a:lvl1pPr algn="r">
              <a:defRPr sz="1500">
                <a:solidFill>
                  <a:schemeClr val="tx1">
                    <a:tint val="75000"/>
                  </a:schemeClr>
                </a:solidFill>
                <a:latin typeface="Museo 300"/>
                <a:cs typeface="Museo 300"/>
              </a:defRPr>
            </a:lvl1pPr>
          </a:lstStyle>
          <a:p>
            <a:pPr defTabSz="609315"/>
            <a:fld id="{8C92847C-AAF7-1D49-9013-894CF6BBDE74}" type="slidenum">
              <a:rPr lang="en-US" smtClean="0">
                <a:solidFill>
                  <a:prstClr val="black">
                    <a:tint val="75000"/>
                  </a:prstClr>
                </a:solidFill>
              </a:rPr>
              <a:pPr defTabSz="609315"/>
              <a:t>‹#›</a:t>
            </a:fld>
            <a:endParaRPr lang="en-US">
              <a:solidFill>
                <a:prstClr val="black">
                  <a:tint val="75000"/>
                </a:prstClr>
              </a:solidFill>
            </a:endParaRPr>
          </a:p>
        </p:txBody>
      </p:sp>
    </p:spTree>
    <p:extLst>
      <p:ext uri="{BB962C8B-B14F-4D97-AF65-F5344CB8AC3E}">
        <p14:creationId xmlns:p14="http://schemas.microsoft.com/office/powerpoint/2010/main" val="2411348134"/>
      </p:ext>
    </p:extLst>
  </p:cSld>
  <p:clrMap bg1="lt1" tx1="dk1" bg2="lt2" tx2="dk2" accent1="accent1" accent2="accent2" accent3="accent3" accent4="accent4" accent5="accent5" accent6="accent6" hlink="hlink" folHlink="folHlink"/>
  <p:sldLayoutIdLst>
    <p:sldLayoutId id="2147483663" r:id="rId1"/>
    <p:sldLayoutId id="2147483890" r:id="rId2"/>
    <p:sldLayoutId id="2147483895" r:id="rId3"/>
    <p:sldLayoutId id="2147483896" r:id="rId4"/>
    <p:sldLayoutId id="2147483897" r:id="rId5"/>
    <p:sldLayoutId id="2147483900" r:id="rId6"/>
    <p:sldLayoutId id="2147483898" r:id="rId7"/>
    <p:sldLayoutId id="2147483899" r:id="rId8"/>
    <p:sldLayoutId id="2147483864" r:id="rId9"/>
    <p:sldLayoutId id="2147483867" r:id="rId10"/>
    <p:sldLayoutId id="2147483880" r:id="rId11"/>
    <p:sldLayoutId id="2147483871" r:id="rId12"/>
    <p:sldLayoutId id="2147483869" r:id="rId13"/>
    <p:sldLayoutId id="2147483875" r:id="rId14"/>
    <p:sldLayoutId id="2147483876" r:id="rId15"/>
    <p:sldLayoutId id="2147483873" r:id="rId16"/>
    <p:sldLayoutId id="2147483868" r:id="rId17"/>
    <p:sldLayoutId id="2147483865" r:id="rId18"/>
    <p:sldLayoutId id="2147483874" r:id="rId19"/>
    <p:sldLayoutId id="2147483883" r:id="rId20"/>
    <p:sldLayoutId id="2147483866" r:id="rId21"/>
    <p:sldLayoutId id="2147483870" r:id="rId22"/>
    <p:sldLayoutId id="2147483902" r:id="rId23"/>
  </p:sldLayoutIdLst>
  <p:txStyles>
    <p:titleStyle>
      <a:lvl1pPr algn="l" defTabSz="609315" rtl="0" eaLnBrk="1" latinLnBrk="0" hangingPunct="1">
        <a:spcBef>
          <a:spcPct val="0"/>
        </a:spcBef>
        <a:buNone/>
        <a:defRPr sz="3700" b="0" i="0" kern="1200">
          <a:solidFill>
            <a:schemeClr val="tx1"/>
          </a:solidFill>
          <a:latin typeface="Gotham Bold" panose="02000803030000020004" pitchFamily="2" charset="0"/>
          <a:ea typeface="+mj-ea"/>
          <a:cs typeface="Gotham Bold" panose="02000803030000020004" pitchFamily="2" charset="0"/>
        </a:defRPr>
      </a:lvl1pPr>
    </p:titleStyle>
    <p:bodyStyle>
      <a:lvl1pPr marL="342900"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1pPr>
      <a:lvl2pPr marL="823168"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2pPr>
      <a:lvl3pPr marL="1303436" indent="-342900" algn="l" defTabSz="609315" rtl="0" eaLnBrk="1" latinLnBrk="0" hangingPunct="1">
        <a:spcBef>
          <a:spcPct val="20000"/>
        </a:spcBef>
        <a:buSzPct val="110000"/>
        <a:buFont typeface="Arial" charset="0"/>
        <a:buChar char="•"/>
        <a:tabLst/>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3pPr>
      <a:lvl4pPr marL="2170884"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4pPr>
      <a:lvl5pPr marL="2780218"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5pPr>
      <a:lvl6pPr marL="3351288" indent="-304656" algn="l" defTabSz="609315" rtl="0" eaLnBrk="1" latinLnBrk="0" hangingPunct="1">
        <a:spcBef>
          <a:spcPct val="20000"/>
        </a:spcBef>
        <a:buFont typeface="Arial"/>
        <a:buChar char="•"/>
        <a:defRPr sz="2700" kern="1200">
          <a:solidFill>
            <a:schemeClr val="tx1"/>
          </a:solidFill>
          <a:latin typeface="+mn-lt"/>
          <a:ea typeface="+mn-ea"/>
          <a:cs typeface="+mn-cs"/>
        </a:defRPr>
      </a:lvl6pPr>
      <a:lvl7pPr marL="3960624" indent="-304656" algn="l" defTabSz="609315" rtl="0" eaLnBrk="1" latinLnBrk="0" hangingPunct="1">
        <a:spcBef>
          <a:spcPct val="20000"/>
        </a:spcBef>
        <a:buFont typeface="Arial"/>
        <a:buChar char="•"/>
        <a:defRPr sz="2700" kern="1200">
          <a:solidFill>
            <a:schemeClr val="tx1"/>
          </a:solidFill>
          <a:latin typeface="+mn-lt"/>
          <a:ea typeface="+mn-ea"/>
          <a:cs typeface="+mn-cs"/>
        </a:defRPr>
      </a:lvl7pPr>
      <a:lvl8pPr marL="4569948" indent="-304656" algn="l" defTabSz="609315" rtl="0" eaLnBrk="1" latinLnBrk="0" hangingPunct="1">
        <a:spcBef>
          <a:spcPct val="20000"/>
        </a:spcBef>
        <a:buFont typeface="Arial"/>
        <a:buChar char="•"/>
        <a:defRPr sz="2700" kern="1200">
          <a:solidFill>
            <a:schemeClr val="tx1"/>
          </a:solidFill>
          <a:latin typeface="+mn-lt"/>
          <a:ea typeface="+mn-ea"/>
          <a:cs typeface="+mn-cs"/>
        </a:defRPr>
      </a:lvl8pPr>
      <a:lvl9pPr marL="5179272" indent="-304656" algn="l" defTabSz="60931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315" rtl="0" eaLnBrk="1" latinLnBrk="0" hangingPunct="1">
        <a:defRPr sz="2400" kern="1200">
          <a:solidFill>
            <a:schemeClr val="tx1"/>
          </a:solidFill>
          <a:latin typeface="+mn-lt"/>
          <a:ea typeface="+mn-ea"/>
          <a:cs typeface="+mn-cs"/>
        </a:defRPr>
      </a:lvl1pPr>
      <a:lvl2pPr marL="609315" algn="l" defTabSz="609315" rtl="0" eaLnBrk="1" latinLnBrk="0" hangingPunct="1">
        <a:defRPr sz="2400" kern="1200">
          <a:solidFill>
            <a:schemeClr val="tx1"/>
          </a:solidFill>
          <a:latin typeface="+mn-lt"/>
          <a:ea typeface="+mn-ea"/>
          <a:cs typeface="+mn-cs"/>
        </a:defRPr>
      </a:lvl2pPr>
      <a:lvl3pPr marL="1218660" algn="l" defTabSz="609315" rtl="0" eaLnBrk="1" latinLnBrk="0" hangingPunct="1">
        <a:defRPr sz="2400" kern="1200">
          <a:solidFill>
            <a:schemeClr val="tx1"/>
          </a:solidFill>
          <a:latin typeface="+mn-lt"/>
          <a:ea typeface="+mn-ea"/>
          <a:cs typeface="+mn-cs"/>
        </a:defRPr>
      </a:lvl3pPr>
      <a:lvl4pPr marL="1827984" algn="l" defTabSz="609315" rtl="0" eaLnBrk="1" latinLnBrk="0" hangingPunct="1">
        <a:defRPr sz="2400" kern="1200">
          <a:solidFill>
            <a:schemeClr val="tx1"/>
          </a:solidFill>
          <a:latin typeface="+mn-lt"/>
          <a:ea typeface="+mn-ea"/>
          <a:cs typeface="+mn-cs"/>
        </a:defRPr>
      </a:lvl4pPr>
      <a:lvl5pPr marL="2437318" algn="l" defTabSz="609315" rtl="0" eaLnBrk="1" latinLnBrk="0" hangingPunct="1">
        <a:defRPr sz="2400" kern="1200">
          <a:solidFill>
            <a:schemeClr val="tx1"/>
          </a:solidFill>
          <a:latin typeface="+mn-lt"/>
          <a:ea typeface="+mn-ea"/>
          <a:cs typeface="+mn-cs"/>
        </a:defRPr>
      </a:lvl5pPr>
      <a:lvl6pPr marL="3046632" algn="l" defTabSz="609315" rtl="0" eaLnBrk="1" latinLnBrk="0" hangingPunct="1">
        <a:defRPr sz="2400" kern="1200">
          <a:solidFill>
            <a:schemeClr val="tx1"/>
          </a:solidFill>
          <a:latin typeface="+mn-lt"/>
          <a:ea typeface="+mn-ea"/>
          <a:cs typeface="+mn-cs"/>
        </a:defRPr>
      </a:lvl6pPr>
      <a:lvl7pPr marL="3655947" algn="l" defTabSz="609315" rtl="0" eaLnBrk="1" latinLnBrk="0" hangingPunct="1">
        <a:defRPr sz="2400" kern="1200">
          <a:solidFill>
            <a:schemeClr val="tx1"/>
          </a:solidFill>
          <a:latin typeface="+mn-lt"/>
          <a:ea typeface="+mn-ea"/>
          <a:cs typeface="+mn-cs"/>
        </a:defRPr>
      </a:lvl7pPr>
      <a:lvl8pPr marL="4265280" algn="l" defTabSz="609315" rtl="0" eaLnBrk="1" latinLnBrk="0" hangingPunct="1">
        <a:defRPr sz="2400" kern="1200">
          <a:solidFill>
            <a:schemeClr val="tx1"/>
          </a:solidFill>
          <a:latin typeface="+mn-lt"/>
          <a:ea typeface="+mn-ea"/>
          <a:cs typeface="+mn-cs"/>
        </a:defRPr>
      </a:lvl8pPr>
      <a:lvl9pPr marL="4874605" algn="l" defTabSz="60931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Gotham Bold" panose="02000803030000020004" pitchFamily="2" charset="0"/>
              </a:rPr>
              <a:t>Fourth Calendar</a:t>
            </a:r>
            <a:br>
              <a:rPr lang="en-US" dirty="0">
                <a:latin typeface="Gotham Bold" panose="02000803030000020004" pitchFamily="2" charset="0"/>
              </a:rPr>
            </a:br>
            <a:r>
              <a:rPr lang="en-US" dirty="0">
                <a:latin typeface="Gotham Bold" panose="02000803030000020004" pitchFamily="2" charset="0"/>
              </a:rPr>
              <a:t>MetLife AL/UM </a:t>
            </a:r>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767834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fontScale="70000" lnSpcReduction="20000"/>
          </a:bodyPr>
          <a:lstStyle/>
          <a:p>
            <a:pPr marL="0" indent="0">
              <a:buNone/>
            </a:pPr>
            <a:r>
              <a:rPr lang="en-US" dirty="0"/>
              <a:t>Caption:</a:t>
            </a:r>
          </a:p>
          <a:p>
            <a:pPr marL="0" indent="0">
              <a:buNone/>
            </a:pPr>
            <a:r>
              <a:rPr lang="en-US" dirty="0"/>
              <a:t> </a:t>
            </a:r>
          </a:p>
          <a:p>
            <a:pPr marL="0" indent="0">
              <a:buNone/>
            </a:pPr>
            <a:r>
              <a:rPr lang="en-US" dirty="0"/>
              <a:t>We’re now looking for Life Insurance Agents to join our dynamic team at [Agency Name] with MetLife, who will be responsible for:</a:t>
            </a:r>
          </a:p>
          <a:p>
            <a:pPr lvl="0"/>
            <a:r>
              <a:rPr lang="en-US" dirty="0"/>
              <a:t>Introducing MetLife through visits and demonstrating the services it can provide</a:t>
            </a:r>
          </a:p>
          <a:p>
            <a:pPr lvl="0"/>
            <a:r>
              <a:rPr lang="en-US" dirty="0"/>
              <a:t>Providing intermediary services between the insurance company and clients and good customer service to maintain and retain clients</a:t>
            </a:r>
          </a:p>
          <a:p>
            <a:pPr lvl="0"/>
            <a:r>
              <a:rPr lang="en-US" dirty="0"/>
              <a:t>Meeting prospective clients to gather data about them and analyzing the client’s current portfolios and make recommendations based on their needs</a:t>
            </a:r>
          </a:p>
          <a:p>
            <a:pPr lvl="0"/>
            <a:r>
              <a:rPr lang="en-US" dirty="0"/>
              <a:t>Submitting a weekly activity report to the Unit Manager, along with the strategy plan for the coming weeks</a:t>
            </a:r>
          </a:p>
          <a:p>
            <a:pPr lvl="0"/>
            <a:r>
              <a:rPr lang="en-US" dirty="0"/>
              <a:t>Stay in touch with your customers to ensure a steady stream of repeat business</a:t>
            </a:r>
          </a:p>
          <a:p>
            <a:pPr lvl="0"/>
            <a:r>
              <a:rPr lang="en-US" dirty="0"/>
              <a:t>Having persistency, ambition, determination &amp; positivity to achieve the personal SMART goals</a:t>
            </a:r>
            <a:br>
              <a:rPr lang="en-US" dirty="0"/>
            </a:br>
            <a:endParaRPr lang="en-US" dirty="0"/>
          </a:p>
          <a:p>
            <a:pPr marL="0" indent="0">
              <a:buNone/>
            </a:pPr>
            <a:r>
              <a:rPr lang="en-US" dirty="0"/>
              <a:t>Requirements:</a:t>
            </a:r>
          </a:p>
          <a:p>
            <a:pPr lvl="0"/>
            <a:r>
              <a:rPr lang="en-US" dirty="0"/>
              <a:t>Education Level: Bachelor Degree</a:t>
            </a:r>
          </a:p>
          <a:p>
            <a:pPr lvl="0"/>
            <a:r>
              <a:rPr lang="en-US" dirty="0"/>
              <a:t>Excellent communication skills</a:t>
            </a:r>
          </a:p>
          <a:p>
            <a:pPr lvl="0"/>
            <a:r>
              <a:rPr lang="en-US" dirty="0"/>
              <a:t>Display good analytical skills </a:t>
            </a:r>
          </a:p>
          <a:p>
            <a:pPr lvl="0"/>
            <a:r>
              <a:rPr lang="en-US" dirty="0"/>
              <a:t>Provide excellent customer service</a:t>
            </a:r>
          </a:p>
          <a:p>
            <a:pPr lvl="0"/>
            <a:r>
              <a:rPr lang="en-US" dirty="0"/>
              <a:t>Possess excellent interpersonal skills</a:t>
            </a:r>
          </a:p>
          <a:p>
            <a:pPr marL="0" lvl="0" indent="0">
              <a:buNone/>
            </a:pPr>
            <a:endParaRPr lang="en-US" dirty="0"/>
          </a:p>
          <a:p>
            <a:pPr marL="0" indent="0">
              <a:buNone/>
            </a:pPr>
            <a:r>
              <a:rPr lang="en-US" dirty="0"/>
              <a:t>We offer attractive remuneration packages and commission with career growth, learning and development for successful candidates.</a:t>
            </a:r>
          </a:p>
          <a:p>
            <a:pPr marL="0" indent="0">
              <a:buNone/>
            </a:pPr>
            <a:r>
              <a:rPr lang="en-US" dirty="0"/>
              <a:t>Interested ? Apply by sending an email to XXX or message me on LinkedIn</a:t>
            </a:r>
          </a:p>
          <a:p>
            <a:pPr marL="0" indent="0">
              <a:buNone/>
            </a:pPr>
            <a:r>
              <a:rPr lang="en-US" dirty="0"/>
              <a:t>Closing date for accepting applications is XXX</a:t>
            </a:r>
          </a:p>
        </p:txBody>
      </p:sp>
      <p:sp>
        <p:nvSpPr>
          <p:cNvPr id="7" name="Title 6"/>
          <p:cNvSpPr>
            <a:spLocks noGrp="1"/>
          </p:cNvSpPr>
          <p:nvPr>
            <p:ph type="title"/>
          </p:nvPr>
        </p:nvSpPr>
        <p:spPr/>
        <p:txBody>
          <a:bodyPr/>
          <a:lstStyle/>
          <a:p>
            <a:r>
              <a:rPr lang="en-US" dirty="0"/>
              <a:t>Post 9</a:t>
            </a:r>
            <a:endParaRPr lang="en-US" dirty="0">
              <a:highlight>
                <a:srgbClr val="E41E2B"/>
              </a:highlight>
            </a:endParaRPr>
          </a:p>
        </p:txBody>
      </p:sp>
      <p:sp>
        <p:nvSpPr>
          <p:cNvPr id="6" name="TextBox 5"/>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sp>
        <p:nvSpPr>
          <p:cNvPr id="10" name="Rectangle 9"/>
          <p:cNvSpPr/>
          <p:nvPr/>
        </p:nvSpPr>
        <p:spPr>
          <a:xfrm>
            <a:off x="609600" y="1294479"/>
            <a:ext cx="5006789" cy="448775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latin typeface="Gotham-Book" panose="02000603040000020004" pitchFamily="2" charset="0"/>
            </a:endParaRPr>
          </a:p>
          <a:p>
            <a:r>
              <a:rPr lang="en-US" sz="1400" dirty="0">
                <a:solidFill>
                  <a:schemeClr val="tx1">
                    <a:lumMod val="65000"/>
                    <a:lumOff val="35000"/>
                  </a:schemeClr>
                </a:solidFill>
                <a:latin typeface="Gotham-Book" panose="02000604040000020004" pitchFamily="50" charset="0"/>
              </a:rPr>
              <a:t>Join our team of Insurance Agents.</a:t>
            </a:r>
          </a:p>
        </p:txBody>
      </p:sp>
      <p:pic>
        <p:nvPicPr>
          <p:cNvPr id="12" name="Picture 11">
            <a:extLst>
              <a:ext uri="{FF2B5EF4-FFF2-40B4-BE49-F238E27FC236}">
                <a16:creationId xmlns:a16="http://schemas.microsoft.com/office/drawing/2014/main" id="{508820AD-E5D1-9B4F-9EB4-19A0F665E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05057"/>
            <a:ext cx="4961963" cy="4971907"/>
          </a:xfrm>
          <a:prstGeom prst="rect">
            <a:avLst/>
          </a:prstGeom>
        </p:spPr>
      </p:pic>
    </p:spTree>
    <p:extLst>
      <p:ext uri="{BB962C8B-B14F-4D97-AF65-F5344CB8AC3E}">
        <p14:creationId xmlns:p14="http://schemas.microsoft.com/office/powerpoint/2010/main" val="666646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buNone/>
            </a:pPr>
            <a:r>
              <a:rPr lang="en-US" dirty="0"/>
              <a:t>Invest your time wisely. Assess work environments based on their ability to add to your skillset. It’s all about the learning curve. Yet, don’t give up on your own way of doing things while learning new ways. Keep your unique approach intact and inspire others with it. </a:t>
            </a:r>
          </a:p>
        </p:txBody>
      </p:sp>
      <p:sp>
        <p:nvSpPr>
          <p:cNvPr id="7" name="Title 6"/>
          <p:cNvSpPr>
            <a:spLocks noGrp="1"/>
          </p:cNvSpPr>
          <p:nvPr>
            <p:ph type="title"/>
          </p:nvPr>
        </p:nvSpPr>
        <p:spPr/>
        <p:txBody>
          <a:bodyPr/>
          <a:lstStyle/>
          <a:p>
            <a:r>
              <a:rPr lang="en-US" dirty="0"/>
              <a:t>Post 10</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sp>
        <p:nvSpPr>
          <p:cNvPr id="13" name="Rectangle 12"/>
          <p:cNvSpPr/>
          <p:nvPr/>
        </p:nvSpPr>
        <p:spPr>
          <a:xfrm>
            <a:off x="609600" y="1205276"/>
            <a:ext cx="4961964" cy="47992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latin typeface="Gotham-Book" panose="02000603040000020004" pitchFamily="2" charset="0"/>
            </a:endParaRPr>
          </a:p>
          <a:p>
            <a:r>
              <a:rPr lang="en-US" sz="1400" dirty="0">
                <a:solidFill>
                  <a:schemeClr val="tx1">
                    <a:lumMod val="65000"/>
                    <a:lumOff val="35000"/>
                  </a:schemeClr>
                </a:solidFill>
                <a:latin typeface="Gotham-Book" panose="02000603040000020004" pitchFamily="2" charset="0"/>
              </a:rPr>
              <a:t>“All human interactions are opportunities either to learn or to teach.” - M. Scott Peck</a:t>
            </a:r>
          </a:p>
        </p:txBody>
      </p:sp>
      <p:pic>
        <p:nvPicPr>
          <p:cNvPr id="3" name="Picture 2">
            <a:extLst>
              <a:ext uri="{FF2B5EF4-FFF2-40B4-BE49-F238E27FC236}">
                <a16:creationId xmlns:a16="http://schemas.microsoft.com/office/drawing/2014/main" id="{C170A0C6-1106-C049-B7D4-9356CB0D3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05276"/>
            <a:ext cx="4961964" cy="4971908"/>
          </a:xfrm>
          <a:prstGeom prst="rect">
            <a:avLst/>
          </a:prstGeom>
        </p:spPr>
      </p:pic>
    </p:spTree>
    <p:extLst>
      <p:ext uri="{BB962C8B-B14F-4D97-AF65-F5344CB8AC3E}">
        <p14:creationId xmlns:p14="http://schemas.microsoft.com/office/powerpoint/2010/main" val="3076432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buNone/>
            </a:pPr>
            <a:r>
              <a:rPr lang="en-US" dirty="0"/>
              <a:t>If you think Insurance Agents’ skills are limited to selling and negotiating, you’re in for a big surprise. Successful insurance agents implement marketing strategies to promote the insurance policies they’re offering. They work on various marketing activities that can support them in bringing new customers on board. Let us connect and talk about it. </a:t>
            </a:r>
          </a:p>
          <a:p>
            <a:pPr marL="0" indent="0">
              <a:buNone/>
            </a:pPr>
            <a:endParaRPr lang="en-US" dirty="0"/>
          </a:p>
        </p:txBody>
      </p:sp>
      <p:sp>
        <p:nvSpPr>
          <p:cNvPr id="7" name="Title 6"/>
          <p:cNvSpPr>
            <a:spLocks noGrp="1"/>
          </p:cNvSpPr>
          <p:nvPr>
            <p:ph type="title"/>
          </p:nvPr>
        </p:nvSpPr>
        <p:spPr/>
        <p:txBody>
          <a:bodyPr>
            <a:normAutofit/>
          </a:bodyPr>
          <a:lstStyle/>
          <a:p>
            <a:r>
              <a:rPr lang="en-US" dirty="0"/>
              <a:t>Post 1</a:t>
            </a:r>
            <a:endParaRPr lang="en-US" dirty="0">
              <a:highlight>
                <a:srgbClr val="E41E2B"/>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sp>
        <p:nvSpPr>
          <p:cNvPr id="10" name="Rectangle 9"/>
          <p:cNvSpPr/>
          <p:nvPr/>
        </p:nvSpPr>
        <p:spPr>
          <a:xfrm>
            <a:off x="609600" y="1205276"/>
            <a:ext cx="4961964" cy="47992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latin typeface="Gotham-Book" panose="02000603040000020004" pitchFamily="2" charset="0"/>
            </a:endParaRPr>
          </a:p>
          <a:p>
            <a:pPr lvl="0"/>
            <a:r>
              <a:rPr lang="en-US" sz="1400" dirty="0">
                <a:solidFill>
                  <a:schemeClr val="tx1">
                    <a:lumMod val="65000"/>
                    <a:lumOff val="35000"/>
                  </a:schemeClr>
                </a:solidFill>
                <a:latin typeface="Gotham-Book" panose="02000603040000020004" pitchFamily="2" charset="0"/>
              </a:rPr>
              <a:t>Insurance Agents are good marketers. </a:t>
            </a:r>
            <a:endParaRPr lang="en-US" sz="1400" dirty="0">
              <a:solidFill>
                <a:schemeClr val="tx1">
                  <a:lumMod val="65000"/>
                  <a:lumOff val="35000"/>
                </a:schemeClr>
              </a:solidFill>
              <a:latin typeface="Gotham-Book" panose="02000604040000020004" pitchFamily="50" charset="0"/>
            </a:endParaRPr>
          </a:p>
        </p:txBody>
      </p:sp>
      <p:pic>
        <p:nvPicPr>
          <p:cNvPr id="11" name="Picture 10">
            <a:extLst>
              <a:ext uri="{FF2B5EF4-FFF2-40B4-BE49-F238E27FC236}">
                <a16:creationId xmlns:a16="http://schemas.microsoft.com/office/drawing/2014/main" id="{09925D30-BCE4-7E41-9C57-DD8387B13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05055"/>
            <a:ext cx="4961964" cy="4971908"/>
          </a:xfrm>
          <a:prstGeom prst="rect">
            <a:avLst/>
          </a:prstGeom>
        </p:spPr>
      </p:pic>
    </p:spTree>
    <p:extLst>
      <p:ext uri="{BB962C8B-B14F-4D97-AF65-F5344CB8AC3E}">
        <p14:creationId xmlns:p14="http://schemas.microsoft.com/office/powerpoint/2010/main" val="4218760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buNone/>
            </a:pPr>
            <a:r>
              <a:rPr lang="en-US" dirty="0"/>
              <a:t>Selling a policy is merely half of the equation. As an insurance agent, you must maintain solid relationships with your clients. Your reputation as an insurance agent depends on you being there for your clients, when they need to file a claim or increase their coverage due to a major life event. Keep up with their news, greet them and don’t lose contact with them. Let us connect and talk about it. </a:t>
            </a:r>
          </a:p>
          <a:p>
            <a:pPr marL="0" indent="0">
              <a:buNone/>
            </a:pPr>
            <a:endParaRPr lang="en-US" dirty="0"/>
          </a:p>
        </p:txBody>
      </p:sp>
      <p:sp>
        <p:nvSpPr>
          <p:cNvPr id="7" name="Title 6"/>
          <p:cNvSpPr>
            <a:spLocks noGrp="1"/>
          </p:cNvSpPr>
          <p:nvPr>
            <p:ph type="title"/>
          </p:nvPr>
        </p:nvSpPr>
        <p:spPr/>
        <p:txBody>
          <a:bodyPr/>
          <a:lstStyle/>
          <a:p>
            <a:r>
              <a:rPr lang="en-US" dirty="0"/>
              <a:t>Post 2</a:t>
            </a:r>
            <a:endParaRPr lang="en-US" dirty="0">
              <a:highlight>
                <a:srgbClr val="FFFF00"/>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sp>
        <p:nvSpPr>
          <p:cNvPr id="10" name="Rectangle 9"/>
          <p:cNvSpPr/>
          <p:nvPr/>
        </p:nvSpPr>
        <p:spPr>
          <a:xfrm>
            <a:off x="609600" y="1205276"/>
            <a:ext cx="4961964" cy="47992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latin typeface="Gotham-Book" panose="02000603040000020004" pitchFamily="2" charset="0"/>
            </a:endParaRPr>
          </a:p>
          <a:p>
            <a:pPr lvl="0"/>
            <a:r>
              <a:rPr lang="en-US" sz="1400" dirty="0">
                <a:solidFill>
                  <a:schemeClr val="tx1">
                    <a:lumMod val="65000"/>
                    <a:lumOff val="35000"/>
                  </a:schemeClr>
                </a:solidFill>
                <a:latin typeface="Gotham-Book" panose="02000603040000020004" pitchFamily="2" charset="0"/>
              </a:rPr>
              <a:t>Insurance Agents are great customer relationship managers.</a:t>
            </a:r>
            <a:endParaRPr lang="en-US" sz="1400" dirty="0">
              <a:solidFill>
                <a:schemeClr val="tx1">
                  <a:lumMod val="65000"/>
                  <a:lumOff val="35000"/>
                </a:schemeClr>
              </a:solidFill>
              <a:latin typeface="Gotham-Book" panose="02000604040000020004" pitchFamily="50" charset="0"/>
            </a:endParaRPr>
          </a:p>
        </p:txBody>
      </p:sp>
      <p:pic>
        <p:nvPicPr>
          <p:cNvPr id="3" name="Picture 2">
            <a:extLst>
              <a:ext uri="{FF2B5EF4-FFF2-40B4-BE49-F238E27FC236}">
                <a16:creationId xmlns:a16="http://schemas.microsoft.com/office/drawing/2014/main" id="{2769ADB5-1E37-0945-A02B-B4E8E2536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05276"/>
            <a:ext cx="4961964" cy="4971908"/>
          </a:xfrm>
          <a:prstGeom prst="rect">
            <a:avLst/>
          </a:prstGeom>
        </p:spPr>
      </p:pic>
    </p:spTree>
    <p:extLst>
      <p:ext uri="{BB962C8B-B14F-4D97-AF65-F5344CB8AC3E}">
        <p14:creationId xmlns:p14="http://schemas.microsoft.com/office/powerpoint/2010/main" val="2596689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buNone/>
            </a:pPr>
            <a:r>
              <a:rPr lang="en-US" dirty="0"/>
              <a:t>Insurance agents are great match-makers, between people and policies. They must evaluate the needs of their clients and propose plans that will meet the criteria, as well as the client‘s financial status. They need to develop an understanding of their clients’ needs and financial capacity by studying present coverage and investments, all while building long-term goals. Let us connect and talk about it. </a:t>
            </a:r>
          </a:p>
          <a:p>
            <a:pPr marL="0" indent="0">
              <a:buNone/>
            </a:pPr>
            <a:endParaRPr lang="en-US" dirty="0"/>
          </a:p>
        </p:txBody>
      </p:sp>
      <p:sp>
        <p:nvSpPr>
          <p:cNvPr id="7" name="Title 6"/>
          <p:cNvSpPr>
            <a:spLocks noGrp="1"/>
          </p:cNvSpPr>
          <p:nvPr>
            <p:ph type="title"/>
          </p:nvPr>
        </p:nvSpPr>
        <p:spPr/>
        <p:txBody>
          <a:bodyPr/>
          <a:lstStyle/>
          <a:p>
            <a:r>
              <a:rPr lang="en-US" dirty="0"/>
              <a:t>Post 3</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sp>
        <p:nvSpPr>
          <p:cNvPr id="10" name="Rectangle 9"/>
          <p:cNvSpPr/>
          <p:nvPr/>
        </p:nvSpPr>
        <p:spPr>
          <a:xfrm>
            <a:off x="609600" y="1205276"/>
            <a:ext cx="4961964" cy="47992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latin typeface="Gotham-Book" panose="02000603040000020004" pitchFamily="2" charset="0"/>
            </a:endParaRPr>
          </a:p>
          <a:p>
            <a:pPr lvl="0"/>
            <a:r>
              <a:rPr lang="en-US" sz="1400" dirty="0">
                <a:solidFill>
                  <a:schemeClr val="tx1">
                    <a:lumMod val="65000"/>
                    <a:lumOff val="35000"/>
                  </a:schemeClr>
                </a:solidFill>
                <a:latin typeface="Gotham-Book" panose="02000603040000020004" pitchFamily="2" charset="0"/>
              </a:rPr>
              <a:t>Insurance Agents are exceptional consultants. </a:t>
            </a:r>
            <a:endParaRPr lang="en-US" sz="1400" dirty="0">
              <a:solidFill>
                <a:schemeClr val="tx1">
                  <a:lumMod val="65000"/>
                  <a:lumOff val="35000"/>
                </a:schemeClr>
              </a:solidFill>
              <a:latin typeface="Gotham-Book" panose="02000604040000020004" pitchFamily="50" charset="0"/>
            </a:endParaRPr>
          </a:p>
        </p:txBody>
      </p:sp>
      <p:pic>
        <p:nvPicPr>
          <p:cNvPr id="3" name="Picture 2">
            <a:extLst>
              <a:ext uri="{FF2B5EF4-FFF2-40B4-BE49-F238E27FC236}">
                <a16:creationId xmlns:a16="http://schemas.microsoft.com/office/drawing/2014/main" id="{E80711CE-7BBD-B248-88E8-EE97647E7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05276"/>
            <a:ext cx="4961964" cy="4971908"/>
          </a:xfrm>
          <a:prstGeom prst="rect">
            <a:avLst/>
          </a:prstGeom>
        </p:spPr>
      </p:pic>
    </p:spTree>
    <p:extLst>
      <p:ext uri="{BB962C8B-B14F-4D97-AF65-F5344CB8AC3E}">
        <p14:creationId xmlns:p14="http://schemas.microsoft.com/office/powerpoint/2010/main" val="2082468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latin typeface="Gotham-Book" panose="02000604040000020004" pitchFamily="50" charset="0"/>
            </a:endParaRPr>
          </a:p>
          <a:p>
            <a:pPr marL="0" indent="0">
              <a:lnSpc>
                <a:spcPct val="107000"/>
              </a:lnSpc>
              <a:spcAft>
                <a:spcPts val="600"/>
              </a:spcAft>
              <a:buNone/>
            </a:pPr>
            <a:r>
              <a:rPr lang="en-US" dirty="0"/>
              <a:t>Being a good salesperson is a valuable skill when you work in insurance, but it’s not just a sales job. The position includes many fields and offers various learning curves, such as: </a:t>
            </a:r>
          </a:p>
          <a:p>
            <a:pPr>
              <a:lnSpc>
                <a:spcPct val="107000"/>
              </a:lnSpc>
              <a:spcAft>
                <a:spcPts val="600"/>
              </a:spcAft>
            </a:pPr>
            <a:r>
              <a:rPr lang="en-US" dirty="0"/>
              <a:t>Communication</a:t>
            </a:r>
          </a:p>
          <a:p>
            <a:pPr>
              <a:lnSpc>
                <a:spcPct val="107000"/>
              </a:lnSpc>
              <a:spcAft>
                <a:spcPts val="600"/>
              </a:spcAft>
            </a:pPr>
            <a:r>
              <a:rPr lang="en-US" dirty="0"/>
              <a:t>Technology</a:t>
            </a:r>
          </a:p>
          <a:p>
            <a:pPr>
              <a:lnSpc>
                <a:spcPct val="107000"/>
              </a:lnSpc>
              <a:spcAft>
                <a:spcPts val="600"/>
              </a:spcAft>
            </a:pPr>
            <a:r>
              <a:rPr lang="en-US" dirty="0"/>
              <a:t>Problem-solving</a:t>
            </a:r>
          </a:p>
          <a:p>
            <a:pPr>
              <a:lnSpc>
                <a:spcPct val="107000"/>
              </a:lnSpc>
              <a:spcAft>
                <a:spcPts val="600"/>
              </a:spcAft>
            </a:pPr>
            <a:r>
              <a:rPr lang="en-US" dirty="0"/>
              <a:t>Research</a:t>
            </a:r>
          </a:p>
          <a:p>
            <a:pPr>
              <a:lnSpc>
                <a:spcPct val="107000"/>
              </a:lnSpc>
              <a:spcAft>
                <a:spcPts val="600"/>
              </a:spcAft>
            </a:pPr>
            <a:r>
              <a:rPr lang="en-US" dirty="0"/>
              <a:t>Analytics</a:t>
            </a:r>
          </a:p>
          <a:p>
            <a:pPr>
              <a:lnSpc>
                <a:spcPct val="107000"/>
              </a:lnSpc>
              <a:spcAft>
                <a:spcPts val="600"/>
              </a:spcAft>
            </a:pPr>
            <a:r>
              <a:rPr lang="en-US" dirty="0"/>
              <a:t>Organization</a:t>
            </a:r>
          </a:p>
          <a:p>
            <a:pPr marL="0" indent="0">
              <a:lnSpc>
                <a:spcPct val="107000"/>
              </a:lnSpc>
              <a:spcAft>
                <a:spcPts val="600"/>
              </a:spcAft>
              <a:buNone/>
            </a:pPr>
            <a:r>
              <a:rPr lang="en-US" dirty="0"/>
              <a:t>The insurance industry is still evolving as customer needs do. Your understanding of  social media, digital marketing, and cyber communication will be highly rated in today’s market. Let us connect and talk about it. </a:t>
            </a:r>
          </a:p>
          <a:p>
            <a:pPr marL="0" indent="0">
              <a:lnSpc>
                <a:spcPct val="107000"/>
              </a:lnSpc>
              <a:spcAft>
                <a:spcPts val="600"/>
              </a:spcAft>
              <a:buNone/>
            </a:pPr>
            <a:endParaRPr lang="en-US" dirty="0">
              <a:latin typeface="Gotham-Book" panose="02000604040000020004" pitchFamily="50" charset="0"/>
            </a:endParaRPr>
          </a:p>
        </p:txBody>
      </p:sp>
      <p:sp>
        <p:nvSpPr>
          <p:cNvPr id="7" name="Title 6"/>
          <p:cNvSpPr>
            <a:spLocks noGrp="1"/>
          </p:cNvSpPr>
          <p:nvPr>
            <p:ph type="title"/>
          </p:nvPr>
        </p:nvSpPr>
        <p:spPr/>
        <p:txBody>
          <a:bodyPr>
            <a:normAutofit/>
          </a:bodyPr>
          <a:lstStyle/>
          <a:p>
            <a:r>
              <a:rPr lang="en-US" dirty="0"/>
              <a:t>Post 4</a:t>
            </a:r>
            <a:endParaRPr lang="en-US" dirty="0">
              <a:highlight>
                <a:srgbClr val="E41E2B"/>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sp>
        <p:nvSpPr>
          <p:cNvPr id="10" name="Rectangle 9"/>
          <p:cNvSpPr/>
          <p:nvPr/>
        </p:nvSpPr>
        <p:spPr>
          <a:xfrm>
            <a:off x="609600" y="1205276"/>
            <a:ext cx="4961964" cy="47992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latin typeface="Gotham-Book" panose="02000603040000020004" pitchFamily="2" charset="0"/>
            </a:endParaRPr>
          </a:p>
          <a:p>
            <a:pPr lvl="0"/>
            <a:r>
              <a:rPr lang="en-US" sz="1400" dirty="0">
                <a:solidFill>
                  <a:schemeClr val="tx1">
                    <a:lumMod val="65000"/>
                    <a:lumOff val="35000"/>
                  </a:schemeClr>
                </a:solidFill>
                <a:latin typeface="Gotham-Book" panose="02000603040000020004" pitchFamily="2" charset="0"/>
              </a:rPr>
              <a:t>Insurance Agents acquire a unique skillset across their careers.</a:t>
            </a:r>
            <a:endParaRPr lang="en-US" sz="1400" dirty="0">
              <a:solidFill>
                <a:schemeClr val="tx1">
                  <a:lumMod val="65000"/>
                  <a:lumOff val="35000"/>
                </a:schemeClr>
              </a:solidFill>
              <a:latin typeface="Gotham-Book" panose="02000604040000020004" pitchFamily="50" charset="0"/>
            </a:endParaRPr>
          </a:p>
        </p:txBody>
      </p:sp>
      <p:pic>
        <p:nvPicPr>
          <p:cNvPr id="3" name="Picture 2">
            <a:extLst>
              <a:ext uri="{FF2B5EF4-FFF2-40B4-BE49-F238E27FC236}">
                <a16:creationId xmlns:a16="http://schemas.microsoft.com/office/drawing/2014/main" id="{8046D2D7-38C2-964C-8EB1-1E36BD072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05276"/>
            <a:ext cx="4961964" cy="4971907"/>
          </a:xfrm>
          <a:prstGeom prst="rect">
            <a:avLst/>
          </a:prstGeom>
        </p:spPr>
      </p:pic>
    </p:spTree>
    <p:extLst>
      <p:ext uri="{BB962C8B-B14F-4D97-AF65-F5344CB8AC3E}">
        <p14:creationId xmlns:p14="http://schemas.microsoft.com/office/powerpoint/2010/main" val="912866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buNone/>
            </a:pPr>
            <a:r>
              <a:rPr lang="en-US" dirty="0"/>
              <a:t>Are you looking for a career or a job? There’s a big difference. One sets you up for life, another guarantees you a monthly paycheck. One keeps you focused on the big picture, the other keeps you wondering what’s tomorrow’s plan. Build a career, don’t fill a job position. As an insurance agent, each step you take, matters. Let us connect and talk about it. </a:t>
            </a:r>
            <a:endParaRPr lang="en-US" dirty="0">
              <a:cs typeface="+mn-cs"/>
            </a:endParaRPr>
          </a:p>
        </p:txBody>
      </p:sp>
      <p:sp>
        <p:nvSpPr>
          <p:cNvPr id="7" name="Title 6"/>
          <p:cNvSpPr>
            <a:spLocks noGrp="1"/>
          </p:cNvSpPr>
          <p:nvPr>
            <p:ph type="title"/>
          </p:nvPr>
        </p:nvSpPr>
        <p:spPr/>
        <p:txBody>
          <a:bodyPr/>
          <a:lstStyle/>
          <a:p>
            <a:r>
              <a:rPr lang="en-US" dirty="0"/>
              <a:t>Post 5</a:t>
            </a:r>
            <a:endParaRPr lang="en-US" dirty="0">
              <a:highlight>
                <a:srgbClr val="E41E2B"/>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sp>
        <p:nvSpPr>
          <p:cNvPr id="10" name="Rectangle 9"/>
          <p:cNvSpPr/>
          <p:nvPr/>
        </p:nvSpPr>
        <p:spPr>
          <a:xfrm>
            <a:off x="609600" y="1205276"/>
            <a:ext cx="4961964" cy="47992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latin typeface="Gotham-Book" panose="02000603040000020004" pitchFamily="2" charset="0"/>
            </a:endParaRPr>
          </a:p>
          <a:p>
            <a:pPr lvl="0"/>
            <a:r>
              <a:rPr lang="en-US" sz="1400" dirty="0">
                <a:solidFill>
                  <a:schemeClr val="tx1">
                    <a:lumMod val="65000"/>
                    <a:lumOff val="35000"/>
                  </a:schemeClr>
                </a:solidFill>
                <a:latin typeface="Gotham-Book" panose="02000603040000020004" pitchFamily="2" charset="0"/>
              </a:rPr>
              <a:t>Invest in a career, not a job. </a:t>
            </a:r>
            <a:endParaRPr lang="en-US" sz="1400" dirty="0">
              <a:solidFill>
                <a:schemeClr val="tx1">
                  <a:lumMod val="65000"/>
                  <a:lumOff val="35000"/>
                </a:schemeClr>
              </a:solidFill>
              <a:latin typeface="Gotham-Book" panose="02000604040000020004" pitchFamily="50" charset="0"/>
            </a:endParaRPr>
          </a:p>
        </p:txBody>
      </p:sp>
      <p:pic>
        <p:nvPicPr>
          <p:cNvPr id="3" name="Picture 2">
            <a:extLst>
              <a:ext uri="{FF2B5EF4-FFF2-40B4-BE49-F238E27FC236}">
                <a16:creationId xmlns:a16="http://schemas.microsoft.com/office/drawing/2014/main" id="{714FACB9-6F50-144F-8059-4917A2468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518" y="1205276"/>
            <a:ext cx="4843046" cy="4852752"/>
          </a:xfrm>
          <a:prstGeom prst="rect">
            <a:avLst/>
          </a:prstGeom>
        </p:spPr>
      </p:pic>
    </p:spTree>
    <p:extLst>
      <p:ext uri="{BB962C8B-B14F-4D97-AF65-F5344CB8AC3E}">
        <p14:creationId xmlns:p14="http://schemas.microsoft.com/office/powerpoint/2010/main" val="2947147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lnSpc>
                <a:spcPct val="107000"/>
              </a:lnSpc>
              <a:spcAft>
                <a:spcPts val="600"/>
              </a:spcAft>
              <a:buNone/>
            </a:pPr>
            <a:r>
              <a:rPr lang="en-US" dirty="0"/>
              <a:t>Each of us has his or her own priorities. But as much as our careers are important, so is our life outside of the office. One of the greatest benefits of working in insurance is your ability to create a work-life balance that supports you both financially and mentally. Insurance agents’ careers can be fulfilling, challenging, and lucrative. The position offers the flexibility that is you require to be where you’re needed. Let us connect and talk about it. </a:t>
            </a:r>
          </a:p>
          <a:p>
            <a:pPr marL="0" indent="0">
              <a:lnSpc>
                <a:spcPct val="107000"/>
              </a:lnSpc>
              <a:spcAft>
                <a:spcPts val="600"/>
              </a:spcAft>
              <a:buNone/>
            </a:pPr>
            <a:endParaRPr lang="en-US" dirty="0"/>
          </a:p>
        </p:txBody>
      </p:sp>
      <p:sp>
        <p:nvSpPr>
          <p:cNvPr id="7" name="Title 6"/>
          <p:cNvSpPr>
            <a:spLocks noGrp="1"/>
          </p:cNvSpPr>
          <p:nvPr>
            <p:ph type="title"/>
          </p:nvPr>
        </p:nvSpPr>
        <p:spPr/>
        <p:txBody>
          <a:bodyPr/>
          <a:lstStyle/>
          <a:p>
            <a:r>
              <a:rPr lang="en-US" dirty="0"/>
              <a:t>Post 6</a:t>
            </a:r>
            <a:endParaRPr lang="en-US" dirty="0">
              <a:highlight>
                <a:srgbClr val="E41E2B"/>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sp>
        <p:nvSpPr>
          <p:cNvPr id="10" name="Rectangle 9"/>
          <p:cNvSpPr/>
          <p:nvPr/>
        </p:nvSpPr>
        <p:spPr>
          <a:xfrm>
            <a:off x="681318" y="1294479"/>
            <a:ext cx="4890245" cy="450565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latin typeface="Gotham-Book" panose="02000603040000020004" pitchFamily="2" charset="0"/>
            </a:endParaRPr>
          </a:p>
          <a:p>
            <a:pPr lvl="0"/>
            <a:r>
              <a:rPr lang="en-US" sz="1400" dirty="0">
                <a:solidFill>
                  <a:schemeClr val="tx1">
                    <a:lumMod val="65000"/>
                    <a:lumOff val="35000"/>
                  </a:schemeClr>
                </a:solidFill>
                <a:latin typeface="Gotham-Book" panose="02000603040000020004" pitchFamily="2" charset="0"/>
              </a:rPr>
              <a:t>A great work-life balance</a:t>
            </a:r>
          </a:p>
        </p:txBody>
      </p:sp>
      <p:pic>
        <p:nvPicPr>
          <p:cNvPr id="3" name="Picture 2">
            <a:extLst>
              <a:ext uri="{FF2B5EF4-FFF2-40B4-BE49-F238E27FC236}">
                <a16:creationId xmlns:a16="http://schemas.microsoft.com/office/drawing/2014/main" id="{E8D3E9BC-CED7-8F48-9FE3-EC29FB515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318" y="1294479"/>
            <a:ext cx="4890245" cy="4900045"/>
          </a:xfrm>
          <a:prstGeom prst="rect">
            <a:avLst/>
          </a:prstGeom>
        </p:spPr>
      </p:pic>
    </p:spTree>
    <p:extLst>
      <p:ext uri="{BB962C8B-B14F-4D97-AF65-F5344CB8AC3E}">
        <p14:creationId xmlns:p14="http://schemas.microsoft.com/office/powerpoint/2010/main" val="452845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lstStyle/>
          <a:p>
            <a:pPr marL="0" indent="0">
              <a:buNone/>
            </a:pPr>
            <a:r>
              <a:rPr lang="en-US" dirty="0"/>
              <a:t>Caption:</a:t>
            </a:r>
          </a:p>
          <a:p>
            <a:pPr marL="0" indent="0">
              <a:buNone/>
            </a:pPr>
            <a:r>
              <a:rPr lang="en-US" dirty="0"/>
              <a:t> </a:t>
            </a:r>
          </a:p>
          <a:p>
            <a:pPr marL="0" indent="0">
              <a:buNone/>
            </a:pPr>
            <a:r>
              <a:rPr lang="en-US" dirty="0"/>
              <a:t>Many people underestimate teachers and their skills. However, they have extremely developed interpersonal skills. If you are a teacher, you can certainly translate perfectly, choose the language of the recipient, you are patient and you approach everyone individually. With MetLife, we value these people! If you’re looking for a change after many years and you like working with people - write to me and I will tell you how to start working in my team.</a:t>
            </a:r>
          </a:p>
        </p:txBody>
      </p:sp>
      <p:sp>
        <p:nvSpPr>
          <p:cNvPr id="7" name="Title 6"/>
          <p:cNvSpPr>
            <a:spLocks noGrp="1"/>
          </p:cNvSpPr>
          <p:nvPr>
            <p:ph type="title"/>
          </p:nvPr>
        </p:nvSpPr>
        <p:spPr/>
        <p:txBody>
          <a:bodyPr>
            <a:normAutofit/>
          </a:bodyPr>
          <a:lstStyle/>
          <a:p>
            <a:r>
              <a:rPr lang="en-US" dirty="0"/>
              <a:t>Post 7</a:t>
            </a:r>
            <a:endParaRPr lang="en-US" dirty="0">
              <a:highlight>
                <a:srgbClr val="E41E2B"/>
              </a:highlight>
            </a:endParaRPr>
          </a:p>
        </p:txBody>
      </p:sp>
      <p:sp>
        <p:nvSpPr>
          <p:cNvPr id="6" name="TextBox 5"/>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sp>
        <p:nvSpPr>
          <p:cNvPr id="10" name="Rectangle 9">
            <a:extLst>
              <a:ext uri="{FF2B5EF4-FFF2-40B4-BE49-F238E27FC236}">
                <a16:creationId xmlns:a16="http://schemas.microsoft.com/office/drawing/2014/main" id="{AD809A1D-7CEC-4958-B921-4510CB9CC1AA}"/>
              </a:ext>
            </a:extLst>
          </p:cNvPr>
          <p:cNvSpPr/>
          <p:nvPr/>
        </p:nvSpPr>
        <p:spPr>
          <a:xfrm>
            <a:off x="609600" y="1205276"/>
            <a:ext cx="4961964" cy="47992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a:solidFill>
                  <a:schemeClr val="tx1">
                    <a:lumMod val="65000"/>
                    <a:lumOff val="35000"/>
                  </a:schemeClr>
                </a:solidFill>
                <a:latin typeface="Gotham-Book" panose="02000603040000020004" pitchFamily="2" charset="0"/>
              </a:rPr>
              <a:t>Text on Visual:</a:t>
            </a:r>
          </a:p>
          <a:p>
            <a:pPr lvl="0"/>
            <a:endParaRPr lang="en-US" sz="1400">
              <a:solidFill>
                <a:schemeClr val="tx1">
                  <a:lumMod val="65000"/>
                  <a:lumOff val="35000"/>
                </a:schemeClr>
              </a:solidFill>
              <a:latin typeface="Gotham-Book" panose="02000603040000020004" pitchFamily="2" charset="0"/>
            </a:endParaRPr>
          </a:p>
          <a:p>
            <a:pPr lvl="0"/>
            <a:r>
              <a:rPr lang="en-US" sz="1400">
                <a:solidFill>
                  <a:schemeClr val="tx1">
                    <a:lumMod val="65000"/>
                    <a:lumOff val="35000"/>
                  </a:schemeClr>
                </a:solidFill>
                <a:latin typeface="Gotham-Book" panose="02000603040000020004" pitchFamily="2" charset="0"/>
              </a:rPr>
              <a:t>Are you a teacher? Let’s talk. </a:t>
            </a:r>
            <a:endParaRPr lang="en-US" sz="1400" dirty="0">
              <a:solidFill>
                <a:schemeClr val="tx1">
                  <a:lumMod val="65000"/>
                  <a:lumOff val="35000"/>
                </a:schemeClr>
              </a:solidFill>
              <a:latin typeface="Gotham-Book" panose="02000603040000020004" pitchFamily="2" charset="0"/>
            </a:endParaRPr>
          </a:p>
        </p:txBody>
      </p:sp>
      <p:pic>
        <p:nvPicPr>
          <p:cNvPr id="3" name="Picture 2">
            <a:extLst>
              <a:ext uri="{FF2B5EF4-FFF2-40B4-BE49-F238E27FC236}">
                <a16:creationId xmlns:a16="http://schemas.microsoft.com/office/drawing/2014/main" id="{B505B001-D5EE-424C-B2FB-F43224DD4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05276"/>
            <a:ext cx="4961964" cy="4971908"/>
          </a:xfrm>
          <a:prstGeom prst="rect">
            <a:avLst/>
          </a:prstGeom>
        </p:spPr>
      </p:pic>
    </p:spTree>
    <p:extLst>
      <p:ext uri="{BB962C8B-B14F-4D97-AF65-F5344CB8AC3E}">
        <p14:creationId xmlns:p14="http://schemas.microsoft.com/office/powerpoint/2010/main" val="714453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lstStyle/>
          <a:p>
            <a:pPr marL="0" indent="0">
              <a:buNone/>
            </a:pPr>
            <a:r>
              <a:rPr lang="en-US" dirty="0"/>
              <a:t>Caption:</a:t>
            </a:r>
          </a:p>
          <a:p>
            <a:pPr marL="0" indent="0">
              <a:buNone/>
            </a:pPr>
            <a:r>
              <a:rPr lang="en-US" dirty="0"/>
              <a:t> </a:t>
            </a:r>
          </a:p>
          <a:p>
            <a:pPr marL="0" indent="0">
              <a:buNone/>
            </a:pPr>
            <a:r>
              <a:rPr lang="en-US" dirty="0"/>
              <a:t>Sales skills are one of the most important in a career as an insurance consultant but for me: drive, ambition and purpose skills are one of the many capabilities which will quickly help you climb the career ladder with MetLife.</a:t>
            </a:r>
          </a:p>
          <a:p>
            <a:pPr marL="0" indent="0">
              <a:buNone/>
            </a:pPr>
            <a:r>
              <a:rPr lang="en-US" dirty="0"/>
              <a:t>We’re looking for people with different skills/traits to join our team. Write to me in a private message and I will provide you with more details.</a:t>
            </a:r>
          </a:p>
        </p:txBody>
      </p:sp>
      <p:sp>
        <p:nvSpPr>
          <p:cNvPr id="7" name="Title 6"/>
          <p:cNvSpPr>
            <a:spLocks noGrp="1"/>
          </p:cNvSpPr>
          <p:nvPr>
            <p:ph type="title"/>
          </p:nvPr>
        </p:nvSpPr>
        <p:spPr/>
        <p:txBody>
          <a:bodyPr>
            <a:normAutofit/>
          </a:bodyPr>
          <a:lstStyle/>
          <a:p>
            <a:r>
              <a:rPr lang="en-US" dirty="0"/>
              <a:t>Post 8</a:t>
            </a:r>
            <a:endParaRPr lang="en-US" dirty="0">
              <a:highlight>
                <a:srgbClr val="E41E2B"/>
              </a:highlight>
            </a:endParaRPr>
          </a:p>
        </p:txBody>
      </p:sp>
      <p:sp>
        <p:nvSpPr>
          <p:cNvPr id="6" name="TextBox 5"/>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sp>
        <p:nvSpPr>
          <p:cNvPr id="10" name="Rectangle 9">
            <a:extLst>
              <a:ext uri="{FF2B5EF4-FFF2-40B4-BE49-F238E27FC236}">
                <a16:creationId xmlns:a16="http://schemas.microsoft.com/office/drawing/2014/main" id="{2D38028C-F9BE-4519-80F1-63F466CCE166}"/>
              </a:ext>
            </a:extLst>
          </p:cNvPr>
          <p:cNvSpPr/>
          <p:nvPr/>
        </p:nvSpPr>
        <p:spPr>
          <a:xfrm>
            <a:off x="609600" y="1205276"/>
            <a:ext cx="4961964" cy="47992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latin typeface="Gotham-Book" panose="02000603040000020004" pitchFamily="2" charset="0"/>
            </a:endParaRPr>
          </a:p>
          <a:p>
            <a:pPr lvl="0"/>
            <a:r>
              <a:rPr lang="en-US" sz="1400" dirty="0">
                <a:solidFill>
                  <a:schemeClr val="tx1">
                    <a:lumMod val="65000"/>
                    <a:lumOff val="35000"/>
                  </a:schemeClr>
                </a:solidFill>
                <a:latin typeface="Gotham-Book" panose="02000603040000020004" pitchFamily="2" charset="0"/>
              </a:rPr>
              <a:t>Top 10 Skills Recruiters Are Looking For In 2021: </a:t>
            </a:r>
          </a:p>
          <a:p>
            <a:pPr lvl="0"/>
            <a:endParaRPr lang="en-US" sz="1400" dirty="0">
              <a:solidFill>
                <a:schemeClr val="tx1">
                  <a:lumMod val="65000"/>
                  <a:lumOff val="35000"/>
                </a:schemeClr>
              </a:solidFill>
              <a:latin typeface="Gotham-Book" panose="02000603040000020004" pitchFamily="2" charset="0"/>
            </a:endParaRPr>
          </a:p>
          <a:p>
            <a:pPr lvl="0"/>
            <a:r>
              <a:rPr lang="en-US" sz="1400" dirty="0">
                <a:solidFill>
                  <a:schemeClr val="tx1">
                    <a:lumMod val="65000"/>
                    <a:lumOff val="35000"/>
                  </a:schemeClr>
                </a:solidFill>
                <a:latin typeface="Gotham-Book" panose="02000603040000020004" pitchFamily="2" charset="0"/>
              </a:rPr>
              <a:t>Growth Mindset</a:t>
            </a:r>
          </a:p>
          <a:p>
            <a:pPr lvl="0"/>
            <a:r>
              <a:rPr lang="en-US" sz="1400" dirty="0">
                <a:solidFill>
                  <a:schemeClr val="tx1">
                    <a:lumMod val="65000"/>
                    <a:lumOff val="35000"/>
                  </a:schemeClr>
                </a:solidFill>
                <a:latin typeface="Gotham-Book" panose="02000603040000020004" pitchFamily="2" charset="0"/>
              </a:rPr>
              <a:t>Continuous Learning</a:t>
            </a:r>
          </a:p>
          <a:p>
            <a:pPr lvl="0"/>
            <a:r>
              <a:rPr lang="en-US" sz="1400" dirty="0">
                <a:solidFill>
                  <a:schemeClr val="tx1">
                    <a:lumMod val="65000"/>
                    <a:lumOff val="35000"/>
                  </a:schemeClr>
                </a:solidFill>
                <a:latin typeface="Gotham-Book" panose="02000603040000020004" pitchFamily="2" charset="0"/>
              </a:rPr>
              <a:t>Critical Thinking</a:t>
            </a:r>
          </a:p>
          <a:p>
            <a:pPr lvl="0"/>
            <a:r>
              <a:rPr lang="en-US" sz="1400" dirty="0">
                <a:solidFill>
                  <a:schemeClr val="tx1">
                    <a:lumMod val="65000"/>
                    <a:lumOff val="35000"/>
                  </a:schemeClr>
                </a:solidFill>
                <a:latin typeface="Gotham-Book" panose="02000603040000020004" pitchFamily="2" charset="0"/>
              </a:rPr>
              <a:t>Survival Skills</a:t>
            </a:r>
          </a:p>
          <a:p>
            <a:pPr lvl="0"/>
            <a:r>
              <a:rPr lang="en-US" sz="1400" dirty="0">
                <a:solidFill>
                  <a:schemeClr val="tx1">
                    <a:lumMod val="65000"/>
                    <a:lumOff val="35000"/>
                  </a:schemeClr>
                </a:solidFill>
                <a:latin typeface="Gotham-Book" panose="02000603040000020004" pitchFamily="2" charset="0"/>
              </a:rPr>
              <a:t>Resilience, Curiosity</a:t>
            </a:r>
          </a:p>
          <a:p>
            <a:pPr lvl="0"/>
            <a:r>
              <a:rPr lang="en-US" sz="1400" dirty="0">
                <a:solidFill>
                  <a:schemeClr val="tx1">
                    <a:lumMod val="65000"/>
                    <a:lumOff val="35000"/>
                  </a:schemeClr>
                </a:solidFill>
                <a:latin typeface="Gotham-Book" panose="02000603040000020004" pitchFamily="2" charset="0"/>
              </a:rPr>
              <a:t>Flexibility</a:t>
            </a:r>
          </a:p>
          <a:p>
            <a:pPr lvl="0"/>
            <a:r>
              <a:rPr lang="en-US" sz="1400" dirty="0">
                <a:solidFill>
                  <a:schemeClr val="tx1">
                    <a:lumMod val="65000"/>
                    <a:lumOff val="35000"/>
                  </a:schemeClr>
                </a:solidFill>
                <a:latin typeface="Gotham-Book" panose="02000603040000020004" pitchFamily="2" charset="0"/>
              </a:rPr>
              <a:t>Dedication</a:t>
            </a:r>
          </a:p>
          <a:p>
            <a:pPr lvl="0"/>
            <a:r>
              <a:rPr lang="en-US" sz="1400" dirty="0">
                <a:solidFill>
                  <a:schemeClr val="tx1">
                    <a:lumMod val="65000"/>
                    <a:lumOff val="35000"/>
                  </a:schemeClr>
                </a:solidFill>
                <a:latin typeface="Gotham-Book" panose="02000603040000020004" pitchFamily="2" charset="0"/>
              </a:rPr>
              <a:t>Coaching Mindset</a:t>
            </a:r>
          </a:p>
          <a:p>
            <a:pPr lvl="0"/>
            <a:r>
              <a:rPr lang="en-US" sz="1400" dirty="0">
                <a:solidFill>
                  <a:schemeClr val="tx1">
                    <a:lumMod val="65000"/>
                    <a:lumOff val="35000"/>
                  </a:schemeClr>
                </a:solidFill>
                <a:latin typeface="Gotham-Book" panose="02000603040000020004" pitchFamily="2" charset="0"/>
              </a:rPr>
              <a:t>Comfort With Ambiguity</a:t>
            </a:r>
          </a:p>
          <a:p>
            <a:pPr lvl="0"/>
            <a:r>
              <a:rPr lang="en-US" sz="1400" dirty="0">
                <a:solidFill>
                  <a:schemeClr val="tx1">
                    <a:lumMod val="65000"/>
                    <a:lumOff val="35000"/>
                  </a:schemeClr>
                </a:solidFill>
                <a:latin typeface="Gotham-Book" panose="02000603040000020004" pitchFamily="2" charset="0"/>
              </a:rPr>
              <a:t>Thriving In A Virtual Environment </a:t>
            </a:r>
          </a:p>
          <a:p>
            <a:pPr lvl="0"/>
            <a:endParaRPr lang="en-US" sz="1400" dirty="0">
              <a:solidFill>
                <a:schemeClr val="tx1">
                  <a:lumMod val="65000"/>
                  <a:lumOff val="35000"/>
                </a:schemeClr>
              </a:solidFill>
              <a:latin typeface="Gotham-Book" panose="02000603040000020004" pitchFamily="2" charset="0"/>
            </a:endParaRPr>
          </a:p>
          <a:p>
            <a:pPr lvl="0"/>
            <a:r>
              <a:rPr lang="en-US" sz="1400" dirty="0">
                <a:solidFill>
                  <a:schemeClr val="tx1">
                    <a:lumMod val="65000"/>
                    <a:lumOff val="35000"/>
                  </a:schemeClr>
                </a:solidFill>
                <a:latin typeface="Gotham-Book" panose="02000603040000020004" pitchFamily="2" charset="0"/>
              </a:rPr>
              <a:t>(Source: Forbes) </a:t>
            </a:r>
          </a:p>
        </p:txBody>
      </p:sp>
      <p:pic>
        <p:nvPicPr>
          <p:cNvPr id="12" name="Picture 11">
            <a:extLst>
              <a:ext uri="{FF2B5EF4-FFF2-40B4-BE49-F238E27FC236}">
                <a16:creationId xmlns:a16="http://schemas.microsoft.com/office/drawing/2014/main" id="{35DFEE0C-3AA8-4B46-AF4D-385D92711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925" y="1205276"/>
            <a:ext cx="4988639" cy="4998636"/>
          </a:xfrm>
          <a:prstGeom prst="rect">
            <a:avLst/>
          </a:prstGeom>
        </p:spPr>
      </p:pic>
    </p:spTree>
    <p:extLst>
      <p:ext uri="{BB962C8B-B14F-4D97-AF65-F5344CB8AC3E}">
        <p14:creationId xmlns:p14="http://schemas.microsoft.com/office/powerpoint/2010/main" val="2274265348"/>
      </p:ext>
    </p:extLst>
  </p:cSld>
  <p:clrMapOvr>
    <a:masterClrMapping/>
  </p:clrMapOvr>
</p:sld>
</file>

<file path=ppt/theme/theme1.xml><?xml version="1.0" encoding="utf-8"?>
<a:theme xmlns:a="http://schemas.openxmlformats.org/drawingml/2006/main" name="Custom Design">
  <a:themeElements>
    <a:clrScheme name="BornInteractive">
      <a:dk1>
        <a:sysClr val="windowText" lastClr="000000"/>
      </a:dk1>
      <a:lt1>
        <a:sysClr val="window" lastClr="FFFFFF"/>
      </a:lt1>
      <a:dk2>
        <a:srgbClr val="1F497D"/>
      </a:dk2>
      <a:lt2>
        <a:srgbClr val="EEECE1"/>
      </a:lt2>
      <a:accent1>
        <a:srgbClr val="0097D9"/>
      </a:accent1>
      <a:accent2>
        <a:srgbClr val="D9025F"/>
      </a:accent2>
      <a:accent3>
        <a:srgbClr val="7DB927"/>
      </a:accent3>
      <a:accent4>
        <a:srgbClr val="9E9B99"/>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3AAAE1C7A0A246A41C8217AA12718C" ma:contentTypeVersion="14" ma:contentTypeDescription="Create a new document." ma:contentTypeScope="" ma:versionID="679b0aff062d0c95e113cde187cb7dd4">
  <xsd:schema xmlns:xsd="http://www.w3.org/2001/XMLSchema" xmlns:xs="http://www.w3.org/2001/XMLSchema" xmlns:p="http://schemas.microsoft.com/office/2006/metadata/properties" xmlns:ns3="d2bcc9ad-2da9-498f-b259-60e38aaf56ef" xmlns:ns4="09026289-c3f6-42aa-bd36-6c35e92603cf" targetNamespace="http://schemas.microsoft.com/office/2006/metadata/properties" ma:root="true" ma:fieldsID="9d9b9c197fff3665b952aae3b6e970f9" ns3:_="" ns4:_="">
    <xsd:import namespace="d2bcc9ad-2da9-498f-b259-60e38aaf56ef"/>
    <xsd:import namespace="09026289-c3f6-42aa-bd36-6c35e92603c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AutoKeyPoints" minOccurs="0"/>
                <xsd:element ref="ns4:MediaServiceKeyPoints" minOccurs="0"/>
                <xsd:element ref="ns4:MediaLengthInSecond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bcc9ad-2da9-498f-b259-60e38aaf56e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026289-c3f6-42aa-bd36-6c35e92603c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3CC5ADB-7FB0-46BD-9725-69EE204CB5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bcc9ad-2da9-498f-b259-60e38aaf56ef"/>
    <ds:schemaRef ds:uri="09026289-c3f6-42aa-bd36-6c35e92603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D0B9F7-1882-4834-80FC-2D4631266B51}">
  <ds:schemaRefs>
    <ds:schemaRef ds:uri="http://schemas.microsoft.com/sharepoint/v3/contenttype/forms"/>
  </ds:schemaRefs>
</ds:datastoreItem>
</file>

<file path=customXml/itemProps3.xml><?xml version="1.0" encoding="utf-8"?>
<ds:datastoreItem xmlns:ds="http://schemas.openxmlformats.org/officeDocument/2006/customXml" ds:itemID="{97CEF120-4566-4D25-98D9-65474E42EA3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4164</TotalTime>
  <Words>1105</Words>
  <Application>Microsoft Office PowerPoint</Application>
  <PresentationFormat>Widescreen</PresentationFormat>
  <Paragraphs>128</Paragraphs>
  <Slides>11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Gotham Bold</vt:lpstr>
      <vt:lpstr>Gotham-Bold</vt:lpstr>
      <vt:lpstr>Gotham-Book</vt:lpstr>
      <vt:lpstr>Gotham-Light</vt:lpstr>
      <vt:lpstr>Gotham-MediumItalic</vt:lpstr>
      <vt:lpstr>Museo 300</vt:lpstr>
      <vt:lpstr>Custom Design</vt:lpstr>
      <vt:lpstr>Fourth Calendar MetLife AL/UM </vt:lpstr>
      <vt:lpstr>Post 1</vt:lpstr>
      <vt:lpstr>Post 2</vt:lpstr>
      <vt:lpstr>Post 3</vt:lpstr>
      <vt:lpstr>Post 4</vt:lpstr>
      <vt:lpstr>Post 5</vt:lpstr>
      <vt:lpstr>Post 6</vt:lpstr>
      <vt:lpstr>Post 7</vt:lpstr>
      <vt:lpstr>Post 8</vt:lpstr>
      <vt:lpstr>Post 9</vt:lpstr>
      <vt:lpstr>Post 10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INTELLIGENCE  KEY COMPONENT IN YOUR DIGITAL TRANSFORMATION JOURNEY</dc:title>
  <dc:creator>Haytham A. Sawma</dc:creator>
  <cp:lastModifiedBy>Beckdash, Hiba</cp:lastModifiedBy>
  <cp:revision>145</cp:revision>
  <dcterms:created xsi:type="dcterms:W3CDTF">2021-01-15T13:11:26Z</dcterms:created>
  <dcterms:modified xsi:type="dcterms:W3CDTF">2021-12-08T14:22:05Z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0x010100F23AAAE1C7A0A246A41C8217AA12718C</vt:lpwstr>
  </property>
</Properties>
</file>