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069" r:id="rId5"/>
    <p:sldId id="3064" r:id="rId6"/>
    <p:sldId id="3073" r:id="rId7"/>
    <p:sldId id="3074" r:id="rId8"/>
    <p:sldId id="3075" r:id="rId9"/>
    <p:sldId id="3072" r:id="rId10"/>
    <p:sldId id="3076" r:id="rId11"/>
    <p:sldId id="3066" r:id="rId12"/>
    <p:sldId id="3065" r:id="rId13"/>
    <p:sldId id="3067" r:id="rId14"/>
    <p:sldId id="3068" r:id="rId15"/>
    <p:sldId id="3071" r:id="rId16"/>
    <p:sldId id="3077" r:id="rId17"/>
    <p:sldId id="2323" r:id="rId18"/>
  </p:sldIdLst>
  <p:sldSz cx="12192000" cy="6858000"/>
  <p:notesSz cx="6858000" cy="9144000"/>
  <p:defaultTextStyle>
    <a:defPPr>
      <a:defRPr lang="en-US"/>
    </a:defPPr>
    <a:lvl1pPr marL="0" algn="l" defTabSz="914014" rtl="0" eaLnBrk="1" latinLnBrk="0" hangingPunct="1">
      <a:defRPr sz="1900" kern="1200">
        <a:solidFill>
          <a:schemeClr val="tx1"/>
        </a:solidFill>
        <a:latin typeface="+mn-lt"/>
        <a:ea typeface="+mn-ea"/>
        <a:cs typeface="+mn-cs"/>
      </a:defRPr>
    </a:lvl1pPr>
    <a:lvl2pPr marL="456999" algn="l" defTabSz="914014" rtl="0" eaLnBrk="1" latinLnBrk="0" hangingPunct="1">
      <a:defRPr sz="1900" kern="1200">
        <a:solidFill>
          <a:schemeClr val="tx1"/>
        </a:solidFill>
        <a:latin typeface="+mn-lt"/>
        <a:ea typeface="+mn-ea"/>
        <a:cs typeface="+mn-cs"/>
      </a:defRPr>
    </a:lvl2pPr>
    <a:lvl3pPr marL="914014" algn="l" defTabSz="914014" rtl="0" eaLnBrk="1" latinLnBrk="0" hangingPunct="1">
      <a:defRPr sz="1900" kern="1200">
        <a:solidFill>
          <a:schemeClr val="tx1"/>
        </a:solidFill>
        <a:latin typeface="+mn-lt"/>
        <a:ea typeface="+mn-ea"/>
        <a:cs typeface="+mn-cs"/>
      </a:defRPr>
    </a:lvl3pPr>
    <a:lvl4pPr marL="1371022" algn="l" defTabSz="914014" rtl="0" eaLnBrk="1" latinLnBrk="0" hangingPunct="1">
      <a:defRPr sz="1900" kern="1200">
        <a:solidFill>
          <a:schemeClr val="tx1"/>
        </a:solidFill>
        <a:latin typeface="+mn-lt"/>
        <a:ea typeface="+mn-ea"/>
        <a:cs typeface="+mn-cs"/>
      </a:defRPr>
    </a:lvl4pPr>
    <a:lvl5pPr marL="1828029" algn="l" defTabSz="914014" rtl="0" eaLnBrk="1" latinLnBrk="0" hangingPunct="1">
      <a:defRPr sz="1900" kern="1200">
        <a:solidFill>
          <a:schemeClr val="tx1"/>
        </a:solidFill>
        <a:latin typeface="+mn-lt"/>
        <a:ea typeface="+mn-ea"/>
        <a:cs typeface="+mn-cs"/>
      </a:defRPr>
    </a:lvl5pPr>
    <a:lvl6pPr marL="2285046" algn="l" defTabSz="914014" rtl="0" eaLnBrk="1" latinLnBrk="0" hangingPunct="1">
      <a:defRPr sz="1900" kern="1200">
        <a:solidFill>
          <a:schemeClr val="tx1"/>
        </a:solidFill>
        <a:latin typeface="+mn-lt"/>
        <a:ea typeface="+mn-ea"/>
        <a:cs typeface="+mn-cs"/>
      </a:defRPr>
    </a:lvl6pPr>
    <a:lvl7pPr marL="2742042" algn="l" defTabSz="914014" rtl="0" eaLnBrk="1" latinLnBrk="0" hangingPunct="1">
      <a:defRPr sz="1900" kern="1200">
        <a:solidFill>
          <a:schemeClr val="tx1"/>
        </a:solidFill>
        <a:latin typeface="+mn-lt"/>
        <a:ea typeface="+mn-ea"/>
        <a:cs typeface="+mn-cs"/>
      </a:defRPr>
    </a:lvl7pPr>
    <a:lvl8pPr marL="3199040" algn="l" defTabSz="914014" rtl="0" eaLnBrk="1" latinLnBrk="0" hangingPunct="1">
      <a:defRPr sz="1900" kern="1200">
        <a:solidFill>
          <a:schemeClr val="tx1"/>
        </a:solidFill>
        <a:latin typeface="+mn-lt"/>
        <a:ea typeface="+mn-ea"/>
        <a:cs typeface="+mn-cs"/>
      </a:defRPr>
    </a:lvl8pPr>
    <a:lvl9pPr marL="3656039" algn="l" defTabSz="91401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orient="horz" pos="1820" userDrawn="1">
          <p15:clr>
            <a:srgbClr val="A4A3A4"/>
          </p15:clr>
        </p15:guide>
        <p15:guide id="4" pos="1992" userDrawn="1">
          <p15:clr>
            <a:srgbClr val="A4A3A4"/>
          </p15:clr>
        </p15:guide>
        <p15:guide id="5" orient="horz" pos="1956" userDrawn="1">
          <p15:clr>
            <a:srgbClr val="A4A3A4"/>
          </p15:clr>
        </p15:guide>
        <p15:guide id="6" pos="44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A4"/>
    <a:srgbClr val="E0DBD6"/>
    <a:srgbClr val="007BB6"/>
    <a:srgbClr val="4267B2"/>
    <a:srgbClr val="CFC8C2"/>
    <a:srgbClr val="CD262E"/>
    <a:srgbClr val="E41E2B"/>
    <a:srgbClr val="EC0002"/>
    <a:srgbClr val="646A6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4719" autoAdjust="0"/>
  </p:normalViewPr>
  <p:slideViewPr>
    <p:cSldViewPr snapToGrid="0" showGuides="1">
      <p:cViewPr varScale="1">
        <p:scale>
          <a:sx n="68" d="100"/>
          <a:sy n="68" d="100"/>
        </p:scale>
        <p:origin x="894" y="60"/>
      </p:cViewPr>
      <p:guideLst>
        <p:guide orient="horz" pos="2160"/>
        <p:guide pos="3864"/>
        <p:guide orient="horz" pos="1820"/>
        <p:guide pos="1992"/>
        <p:guide orient="horz" pos="1956"/>
        <p:guide pos="44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5B7CA-7D77-47D5-A81D-3604010C50C2}" type="datetimeFigureOut">
              <a:rPr lang="en-US" smtClean="0"/>
              <a:t>8/30/2021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60C8-3A5C-4FB0-9B56-DD95E6844E00}" type="slidenum">
              <a:rPr lang="en-US" smtClean="0"/>
              <a:t>‹#›</a:t>
            </a:fld>
            <a:endParaRPr lang="en-US"/>
          </a:p>
        </p:txBody>
      </p:sp>
    </p:spTree>
    <p:extLst>
      <p:ext uri="{BB962C8B-B14F-4D97-AF65-F5344CB8AC3E}">
        <p14:creationId xmlns:p14="http://schemas.microsoft.com/office/powerpoint/2010/main" val="1299991304"/>
      </p:ext>
    </p:extLst>
  </p:cSld>
  <p:clrMap bg1="lt1" tx1="dk1" bg2="lt2" tx2="dk2" accent1="accent1" accent2="accent2" accent3="accent3" accent4="accent4" accent5="accent5" accent6="accent6" hlink="hlink" folHlink="folHlink"/>
  <p:notesStyle>
    <a:lvl1pPr marL="0" algn="l" defTabSz="914014" rtl="0" eaLnBrk="1" latinLnBrk="0" hangingPunct="1">
      <a:defRPr sz="1200" kern="1200">
        <a:solidFill>
          <a:schemeClr val="tx1"/>
        </a:solidFill>
        <a:latin typeface="+mn-lt"/>
        <a:ea typeface="+mn-ea"/>
        <a:cs typeface="+mn-cs"/>
      </a:defRPr>
    </a:lvl1pPr>
    <a:lvl2pPr marL="456999" algn="l" defTabSz="914014" rtl="0" eaLnBrk="1" latinLnBrk="0" hangingPunct="1">
      <a:defRPr sz="1200" kern="1200">
        <a:solidFill>
          <a:schemeClr val="tx1"/>
        </a:solidFill>
        <a:latin typeface="+mn-lt"/>
        <a:ea typeface="+mn-ea"/>
        <a:cs typeface="+mn-cs"/>
      </a:defRPr>
    </a:lvl2pPr>
    <a:lvl3pPr marL="914014" algn="l" defTabSz="914014" rtl="0" eaLnBrk="1" latinLnBrk="0" hangingPunct="1">
      <a:defRPr sz="1200" kern="1200">
        <a:solidFill>
          <a:schemeClr val="tx1"/>
        </a:solidFill>
        <a:latin typeface="+mn-lt"/>
        <a:ea typeface="+mn-ea"/>
        <a:cs typeface="+mn-cs"/>
      </a:defRPr>
    </a:lvl3pPr>
    <a:lvl4pPr marL="1371022" algn="l" defTabSz="914014" rtl="0" eaLnBrk="1" latinLnBrk="0" hangingPunct="1">
      <a:defRPr sz="1200" kern="1200">
        <a:solidFill>
          <a:schemeClr val="tx1"/>
        </a:solidFill>
        <a:latin typeface="+mn-lt"/>
        <a:ea typeface="+mn-ea"/>
        <a:cs typeface="+mn-cs"/>
      </a:defRPr>
    </a:lvl4pPr>
    <a:lvl5pPr marL="1828029" algn="l" defTabSz="914014" rtl="0" eaLnBrk="1" latinLnBrk="0" hangingPunct="1">
      <a:defRPr sz="1200" kern="1200">
        <a:solidFill>
          <a:schemeClr val="tx1"/>
        </a:solidFill>
        <a:latin typeface="+mn-lt"/>
        <a:ea typeface="+mn-ea"/>
        <a:cs typeface="+mn-cs"/>
      </a:defRPr>
    </a:lvl5pPr>
    <a:lvl6pPr marL="2285046" algn="l" defTabSz="914014" rtl="0" eaLnBrk="1" latinLnBrk="0" hangingPunct="1">
      <a:defRPr sz="1200" kern="1200">
        <a:solidFill>
          <a:schemeClr val="tx1"/>
        </a:solidFill>
        <a:latin typeface="+mn-lt"/>
        <a:ea typeface="+mn-ea"/>
        <a:cs typeface="+mn-cs"/>
      </a:defRPr>
    </a:lvl6pPr>
    <a:lvl7pPr marL="2742042" algn="l" defTabSz="914014" rtl="0" eaLnBrk="1" latinLnBrk="0" hangingPunct="1">
      <a:defRPr sz="1200" kern="1200">
        <a:solidFill>
          <a:schemeClr val="tx1"/>
        </a:solidFill>
        <a:latin typeface="+mn-lt"/>
        <a:ea typeface="+mn-ea"/>
        <a:cs typeface="+mn-cs"/>
      </a:defRPr>
    </a:lvl7pPr>
    <a:lvl8pPr marL="3199040" algn="l" defTabSz="914014" rtl="0" eaLnBrk="1" latinLnBrk="0" hangingPunct="1">
      <a:defRPr sz="1200" kern="1200">
        <a:solidFill>
          <a:schemeClr val="tx1"/>
        </a:solidFill>
        <a:latin typeface="+mn-lt"/>
        <a:ea typeface="+mn-ea"/>
        <a:cs typeface="+mn-cs"/>
      </a:defRPr>
    </a:lvl8pPr>
    <a:lvl9pPr marL="3656039" algn="l" defTabSz="9140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360C8-3A5C-4FB0-9B56-DD95E6844E00}" type="slidenum">
              <a:rPr lang="en-US" smtClean="0"/>
              <a:t>14</a:t>
            </a:fld>
            <a:endParaRPr lang="en-US"/>
          </a:p>
        </p:txBody>
      </p:sp>
    </p:spTree>
    <p:extLst>
      <p:ext uri="{BB962C8B-B14F-4D97-AF65-F5344CB8AC3E}">
        <p14:creationId xmlns:p14="http://schemas.microsoft.com/office/powerpoint/2010/main" val="5417631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B2744C4-2E45-45D7-8961-73E824EEB55A}"/>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saturation sat="102000"/>
                    </a14:imgEffect>
                    <a14:imgEffect>
                      <a14:brightnessContrast contrast="-18000"/>
                    </a14:imgEffect>
                  </a14:imgLayer>
                </a14:imgProps>
              </a:ext>
              <a:ext uri="{28A0092B-C50C-407E-A947-70E740481C1C}">
                <a14:useLocalDpi xmlns:a14="http://schemas.microsoft.com/office/drawing/2010/main" val="0"/>
              </a:ext>
            </a:extLst>
          </a:blip>
          <a:stretch>
            <a:fillRect/>
          </a:stretch>
        </p:blipFill>
        <p:spPr>
          <a:xfrm>
            <a:off x="0" y="11673"/>
            <a:ext cx="12192000" cy="6858000"/>
          </a:xfrm>
          <a:prstGeom prst="rect">
            <a:avLst/>
          </a:prstGeom>
        </p:spPr>
      </p:pic>
      <p:sp>
        <p:nvSpPr>
          <p:cNvPr id="9" name="Title 1"/>
          <p:cNvSpPr>
            <a:spLocks noGrp="1"/>
          </p:cNvSpPr>
          <p:nvPr>
            <p:ph type="ctrTitle"/>
          </p:nvPr>
        </p:nvSpPr>
        <p:spPr>
          <a:xfrm>
            <a:off x="918302" y="3683121"/>
            <a:ext cx="8174898" cy="1395773"/>
          </a:xfrm>
          <a:noFill/>
          <a:effectLst/>
        </p:spPr>
        <p:txBody>
          <a:bodyPr lIns="0" tIns="0" rIns="0" bIns="0" anchor="b" anchorCtr="0">
            <a:normAutofit/>
          </a:bodyPr>
          <a:lstStyle>
            <a:lvl1pPr>
              <a:lnSpc>
                <a:spcPts val="4500"/>
              </a:lnSpc>
              <a:defRPr sz="4500" b="0" i="0">
                <a:solidFill>
                  <a:schemeClr val="bg1"/>
                </a:solidFill>
                <a:effectLst/>
                <a:latin typeface="Gotham Book" charset="0"/>
                <a:ea typeface="Gotham Book" charset="0"/>
                <a:cs typeface="Gotham Book" charset="0"/>
              </a:defRPr>
            </a:lvl1pPr>
          </a:lstStyle>
          <a:p>
            <a:endParaRPr lang="en-US"/>
          </a:p>
        </p:txBody>
      </p:sp>
      <p:sp>
        <p:nvSpPr>
          <p:cNvPr id="11" name="Subtitle 2"/>
          <p:cNvSpPr>
            <a:spLocks noGrp="1"/>
          </p:cNvSpPr>
          <p:nvPr>
            <p:ph type="subTitle" idx="1" hasCustomPrompt="1"/>
          </p:nvPr>
        </p:nvSpPr>
        <p:spPr>
          <a:xfrm>
            <a:off x="912262" y="3440673"/>
            <a:ext cx="4617318" cy="242448"/>
          </a:xfrm>
          <a:noFill/>
          <a:effectLst/>
        </p:spPr>
        <p:txBody>
          <a:bodyPr lIns="0" tIns="0" rIns="0" bIns="0">
            <a:normAutofit/>
          </a:bodyPr>
          <a:lstStyle>
            <a:lvl1pPr marL="0" indent="0" algn="l">
              <a:buNone/>
              <a:defRPr sz="1400" b="0">
                <a:solidFill>
                  <a:schemeClr val="bg1"/>
                </a:solidFill>
                <a:effectLst/>
                <a:latin typeface="Gotham Medium" charset="0"/>
                <a:ea typeface="Gotham Medium" charset="0"/>
                <a:cs typeface="Gotham Medium" charset="0"/>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add date</a:t>
            </a:r>
          </a:p>
        </p:txBody>
      </p:sp>
      <p:sp>
        <p:nvSpPr>
          <p:cNvPr id="23" name="Text Placeholder 22"/>
          <p:cNvSpPr>
            <a:spLocks noGrp="1"/>
          </p:cNvSpPr>
          <p:nvPr>
            <p:ph type="body" sz="quarter" idx="11" hasCustomPrompt="1"/>
          </p:nvPr>
        </p:nvSpPr>
        <p:spPr>
          <a:xfrm>
            <a:off x="902102" y="5495392"/>
            <a:ext cx="4613275" cy="526986"/>
          </a:xfrm>
          <a:noFill/>
          <a:effectLst/>
        </p:spPr>
        <p:txBody>
          <a:bodyPr lIns="0" tIns="0" rIns="0" bIns="0"/>
          <a:lstStyle>
            <a:lvl1pPr marL="0" indent="0">
              <a:buNone/>
              <a:defRPr sz="1400">
                <a:solidFill>
                  <a:schemeClr val="bg1"/>
                </a:solidFill>
                <a:effectLst/>
              </a:defRPr>
            </a:lvl1pPr>
          </a:lstStyle>
          <a:p>
            <a:pPr lvl="0"/>
            <a:r>
              <a:rPr lang="en-US"/>
              <a:t>Click here to add subtitle</a:t>
            </a:r>
          </a:p>
        </p:txBody>
      </p:sp>
      <p:sp>
        <p:nvSpPr>
          <p:cNvPr id="26" name="Rectangle 25"/>
          <p:cNvSpPr/>
          <p:nvPr userDrawn="1"/>
        </p:nvSpPr>
        <p:spPr>
          <a:xfrm>
            <a:off x="917305" y="507889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0210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772745"/>
            <a:ext cx="4615180" cy="380462"/>
          </a:xfrm>
          <a:prstGeom prst="rect">
            <a:avLst/>
          </a:prstGeom>
        </p:spPr>
      </p:pic>
    </p:spTree>
    <p:extLst>
      <p:ext uri="{BB962C8B-B14F-4D97-AF65-F5344CB8AC3E}">
        <p14:creationId xmlns:p14="http://schemas.microsoft.com/office/powerpoint/2010/main" val="32208518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84" userDrawn="1">
          <p15:clr>
            <a:srgbClr val="FBAE40"/>
          </p15:clr>
        </p15:guide>
        <p15:guide id="4" pos="7296" userDrawn="1">
          <p15:clr>
            <a:srgbClr val="FBAE40"/>
          </p15:clr>
        </p15:guide>
        <p15:guide id="5" orient="horz" pos="312" userDrawn="1">
          <p15:clr>
            <a:srgbClr val="FBAE40"/>
          </p15:clr>
        </p15:guide>
        <p15:guide id="6" orient="horz" pos="4152" userDrawn="1">
          <p15:clr>
            <a:srgbClr val="FBAE40"/>
          </p15:clr>
        </p15:guide>
        <p15:guide id="7" pos="576" userDrawn="1">
          <p15:clr>
            <a:srgbClr val="FBAE40"/>
          </p15:clr>
        </p15:guide>
        <p15:guide id="8" orient="horz" pos="480" userDrawn="1">
          <p15:clr>
            <a:srgbClr val="FBAE40"/>
          </p15:clr>
        </p15:guide>
        <p15:guide id="9" orient="horz" pos="39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6" name="Text Placeholder 2">
            <a:extLst>
              <a:ext uri="{FF2B5EF4-FFF2-40B4-BE49-F238E27FC236}">
                <a16:creationId xmlns:a16="http://schemas.microsoft.com/office/drawing/2014/main" id="{3E3989E6-A645-4D38-A553-7EDBFB7408EE}"/>
              </a:ext>
            </a:extLst>
          </p:cNvPr>
          <p:cNvSpPr>
            <a:spLocks noGrp="1"/>
          </p:cNvSpPr>
          <p:nvPr>
            <p:ph type="body" sz="quarter" idx="11"/>
          </p:nvPr>
        </p:nvSpPr>
        <p:spPr>
          <a:xfrm>
            <a:off x="609599" y="1219200"/>
            <a:ext cx="10972799"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3061265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7" name="Text Placeholder 2">
            <a:extLst>
              <a:ext uri="{FF2B5EF4-FFF2-40B4-BE49-F238E27FC236}">
                <a16:creationId xmlns:a16="http://schemas.microsoft.com/office/drawing/2014/main" id="{2E9E4EB7-8095-435D-912C-1E35ABD879E5}"/>
              </a:ext>
            </a:extLst>
          </p:cNvPr>
          <p:cNvSpPr>
            <a:spLocks noGrp="1"/>
          </p:cNvSpPr>
          <p:nvPr>
            <p:ph type="body" sz="quarter" idx="11"/>
          </p:nvPr>
        </p:nvSpPr>
        <p:spPr>
          <a:xfrm>
            <a:off x="609600" y="1219200"/>
            <a:ext cx="1097280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userDrawn="1">
          <p15:clr>
            <a:srgbClr val="FBAE40"/>
          </p15:clr>
        </p15:guide>
        <p15:guide id="8" orient="horz" pos="391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000">
                <a:solidFill>
                  <a:srgbClr val="313739"/>
                </a:solidFill>
                <a:latin typeface="Gotham Bold" panose="02000803030000020004" pitchFamily="2" charset="0"/>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
        <p:nvSpPr>
          <p:cNvPr id="8" name="Text Placeholder 2"/>
          <p:cNvSpPr>
            <a:spLocks noGrp="1"/>
          </p:cNvSpPr>
          <p:nvPr>
            <p:ph type="body" sz="quarter" idx="11"/>
          </p:nvPr>
        </p:nvSpPr>
        <p:spPr>
          <a:xfrm>
            <a:off x="609600" y="1219200"/>
            <a:ext cx="6945086" cy="49911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
        <p:nvSpPr>
          <p:cNvPr id="9"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 Medium" charset="0"/>
                <a:ea typeface="Gotham Medium" charset="0"/>
                <a:cs typeface="Gotham Medium" charset="0"/>
              </a:defRPr>
            </a:lvl1pPr>
            <a:lvl2pPr marL="480268" indent="0">
              <a:lnSpc>
                <a:spcPts val="1800"/>
              </a:lnSpc>
              <a:buNone/>
              <a:defRPr sz="2000">
                <a:latin typeface="Gotham Medium" charset="0"/>
                <a:ea typeface="Gotham Medium" charset="0"/>
                <a:cs typeface="Gotham Medium" charset="0"/>
              </a:defRPr>
            </a:lvl2pPr>
            <a:lvl3pPr marL="960536" indent="0">
              <a:lnSpc>
                <a:spcPts val="1800"/>
              </a:lnSpc>
              <a:buNone/>
              <a:defRPr sz="2000">
                <a:latin typeface="Gotham Medium" charset="0"/>
                <a:ea typeface="Gotham Medium" charset="0"/>
                <a:cs typeface="Gotham Medium" charset="0"/>
              </a:defRPr>
            </a:lvl3pPr>
            <a:lvl4pPr marL="1827984" indent="0">
              <a:lnSpc>
                <a:spcPts val="1800"/>
              </a:lnSpc>
              <a:buNone/>
              <a:defRPr sz="2000">
                <a:latin typeface="Gotham Medium" charset="0"/>
                <a:ea typeface="Gotham Medium" charset="0"/>
                <a:cs typeface="Gotham Medium" charset="0"/>
              </a:defRPr>
            </a:lvl4pPr>
            <a:lvl5pPr marL="2437318" indent="0">
              <a:lnSpc>
                <a:spcPts val="1800"/>
              </a:lnSpc>
              <a:buNone/>
              <a:defRPr sz="2000">
                <a:latin typeface="Gotham Medium" charset="0"/>
                <a:ea typeface="Gotham Medium" charset="0"/>
                <a:cs typeface="Gotham Medium" charset="0"/>
              </a:defRPr>
            </a:lvl5pPr>
          </a:lstStyle>
          <a:p>
            <a:pPr lvl="0"/>
            <a:endParaRPr lang="en-US"/>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8036560" y="0"/>
            <a:ext cx="415544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6" name="Text Placeholder 2"/>
          <p:cNvSpPr>
            <a:spLocks noGrp="1"/>
          </p:cNvSpPr>
          <p:nvPr>
            <p:ph type="body" sz="quarter" idx="10"/>
          </p:nvPr>
        </p:nvSpPr>
        <p:spPr>
          <a:xfrm>
            <a:off x="8514080" y="1219200"/>
            <a:ext cx="3068320" cy="4991100"/>
          </a:xfrm>
        </p:spPr>
        <p:txBody>
          <a:bodyPr lIns="0" tIns="0" rIns="0" bIns="0">
            <a:normAutofit/>
          </a:bodyPr>
          <a:lstStyle>
            <a:lvl1pPr marL="0" indent="0">
              <a:lnSpc>
                <a:spcPct val="100000"/>
              </a:lnSpc>
              <a:spcAft>
                <a:spcPts val="1200"/>
              </a:spcAft>
              <a:buNone/>
              <a:defRPr sz="2000">
                <a:latin typeface="Gotham Medium" charset="0"/>
                <a:ea typeface="Gotham Medium" charset="0"/>
                <a:cs typeface="Gotham Medium" charset="0"/>
              </a:defRPr>
            </a:lvl1pPr>
            <a:lvl2pPr marL="480268" indent="0">
              <a:lnSpc>
                <a:spcPts val="1800"/>
              </a:lnSpc>
              <a:buNone/>
              <a:defRPr sz="2000">
                <a:latin typeface="Gotham Medium" charset="0"/>
                <a:ea typeface="Gotham Medium" charset="0"/>
                <a:cs typeface="Gotham Medium" charset="0"/>
              </a:defRPr>
            </a:lvl2pPr>
            <a:lvl3pPr marL="960536" indent="0">
              <a:lnSpc>
                <a:spcPts val="1800"/>
              </a:lnSpc>
              <a:buNone/>
              <a:defRPr sz="2000">
                <a:latin typeface="Gotham Medium" charset="0"/>
                <a:ea typeface="Gotham Medium" charset="0"/>
                <a:cs typeface="Gotham Medium" charset="0"/>
              </a:defRPr>
            </a:lvl3pPr>
            <a:lvl4pPr marL="1827984" indent="0">
              <a:lnSpc>
                <a:spcPts val="1800"/>
              </a:lnSpc>
              <a:buNone/>
              <a:defRPr sz="2000">
                <a:latin typeface="Gotham Medium" charset="0"/>
                <a:ea typeface="Gotham Medium" charset="0"/>
                <a:cs typeface="Gotham Medium" charset="0"/>
              </a:defRPr>
            </a:lvl4pPr>
            <a:lvl5pPr marL="2437318" indent="0">
              <a:lnSpc>
                <a:spcPts val="1800"/>
              </a:lnSpc>
              <a:buNone/>
              <a:defRPr sz="2000">
                <a:latin typeface="Gotham Medium" charset="0"/>
                <a:ea typeface="Gotham Medium" charset="0"/>
                <a:cs typeface="Gotham Medium" charset="0"/>
              </a:defRPr>
            </a:lvl5pPr>
          </a:lstStyle>
          <a:p>
            <a:pPr lvl="0"/>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orient="horz" pos="768">
          <p15:clr>
            <a:srgbClr val="FBAE40"/>
          </p15:clr>
        </p15:guide>
        <p15:guide id="8" orient="horz" pos="3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sp>
        <p:nvSpPr>
          <p:cNvPr id="5" name="Rectangle 4"/>
          <p:cNvSpPr/>
          <p:nvPr userDrawn="1"/>
        </p:nvSpPr>
        <p:spPr>
          <a:xfrm>
            <a:off x="60960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4433455"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8257310" y="1367536"/>
            <a:ext cx="3325091" cy="8940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2483" userDrawn="1">
          <p15:clr>
            <a:srgbClr val="FBAE40"/>
          </p15:clr>
        </p15:guide>
        <p15:guide id="8" pos="2784" userDrawn="1">
          <p15:clr>
            <a:srgbClr val="FBAE40"/>
          </p15:clr>
        </p15:guide>
        <p15:guide id="9" pos="4896" userDrawn="1">
          <p15:clr>
            <a:srgbClr val="FBAE40"/>
          </p15:clr>
        </p15:guide>
        <p15:guide id="10" orient="horz" pos="768" userDrawn="1">
          <p15:clr>
            <a:srgbClr val="FBAE40"/>
          </p15:clr>
        </p15:guide>
        <p15:guide id="11" orient="horz" pos="39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A9C6"/>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alphaModFix amt="27000"/>
            <a:extLst>
              <a:ext uri="{28A0092B-C50C-407E-A947-70E740481C1C}">
                <a14:useLocalDpi xmlns:a14="http://schemas.microsoft.com/office/drawing/2010/main" val="0"/>
              </a:ext>
            </a:extLst>
          </a:blip>
          <a:srcRect b="12974"/>
          <a:stretch/>
        </p:blipFill>
        <p:spPr>
          <a:xfrm>
            <a:off x="1" y="0"/>
            <a:ext cx="12192000"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1" name="Rectangle 10"/>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9"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5221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6829" y="174171"/>
            <a:ext cx="11778342" cy="6466113"/>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1262742" y="1232980"/>
            <a:ext cx="7652658" cy="4460249"/>
          </a:xfrm>
        </p:spPr>
        <p:txBody>
          <a:bodyPr lIns="0" tIns="0" rIns="0" bIns="0" anchor="t">
            <a:normAutofit/>
          </a:bodyPr>
          <a:lstStyle>
            <a:lvl1pPr>
              <a:defRPr sz="4000">
                <a:solidFill>
                  <a:schemeClr val="bg1"/>
                </a:solidFill>
                <a:latin typeface="Gotham Bold" panose="02000803030000020004" pitchFamily="2" charset="0"/>
              </a:defRPr>
            </a:lvl1pPr>
          </a:lstStyle>
          <a:p>
            <a:r>
              <a:rPr lang="en-US"/>
              <a:t>Click to edit Master title style</a:t>
            </a:r>
          </a:p>
        </p:txBody>
      </p:sp>
    </p:spTree>
    <p:extLst>
      <p:ext uri="{BB962C8B-B14F-4D97-AF65-F5344CB8AC3E}">
        <p14:creationId xmlns:p14="http://schemas.microsoft.com/office/powerpoint/2010/main" val="709475990"/>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6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alphaModFix amt="32000"/>
            <a:extLst>
              <a:ext uri="{28A0092B-C50C-407E-A947-70E740481C1C}">
                <a14:useLocalDpi xmlns:a14="http://schemas.microsoft.com/office/drawing/2010/main" val="0"/>
              </a:ext>
            </a:extLst>
          </a:blip>
          <a:srcRect b="12903"/>
          <a:stretch/>
        </p:blipFill>
        <p:spPr>
          <a:xfrm>
            <a:off x="0" y="0"/>
            <a:ext cx="12190547"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9600" y="6414360"/>
            <a:ext cx="2152127" cy="193928"/>
          </a:xfrm>
          <a:prstGeom prst="rect">
            <a:avLst/>
          </a:prstGeom>
        </p:spPr>
      </p:pic>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sp>
        <p:nvSpPr>
          <p:cNvPr id="14" name="Rectangle 13"/>
          <p:cNvSpPr/>
          <p:nvPr userDrawn="1"/>
        </p:nvSpPr>
        <p:spPr>
          <a:xfrm>
            <a:off x="609601" y="1769196"/>
            <a:ext cx="2031999" cy="842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ubtitle 2"/>
          <p:cNvSpPr>
            <a:spLocks noGrp="1"/>
          </p:cNvSpPr>
          <p:nvPr>
            <p:ph type="subTitle" idx="1"/>
          </p:nvPr>
        </p:nvSpPr>
        <p:spPr>
          <a:xfrm>
            <a:off x="609600" y="3622662"/>
            <a:ext cx="6019123" cy="1465259"/>
          </a:xfrm>
        </p:spPr>
        <p:txBody>
          <a:bodyPr>
            <a:normAutofit/>
          </a:bodyPr>
          <a:lstStyle>
            <a:lvl1pPr marL="0" indent="0" algn="l">
              <a:buNone/>
              <a:defRPr sz="1600">
                <a:solidFill>
                  <a:srgbClr val="FFFFFF"/>
                </a:solidFill>
                <a:latin typeface="Gotham-Book"/>
              </a:defRPr>
            </a:lvl1pPr>
            <a:lvl2pPr marL="609315" indent="0" algn="ctr">
              <a:buNone/>
              <a:defRPr>
                <a:solidFill>
                  <a:schemeClr val="tx1">
                    <a:tint val="75000"/>
                  </a:schemeClr>
                </a:solidFill>
              </a:defRPr>
            </a:lvl2pPr>
            <a:lvl3pPr marL="1218660" indent="0" algn="ctr">
              <a:buNone/>
              <a:defRPr>
                <a:solidFill>
                  <a:schemeClr val="tx1">
                    <a:tint val="75000"/>
                  </a:schemeClr>
                </a:solidFill>
              </a:defRPr>
            </a:lvl3pPr>
            <a:lvl4pPr marL="1827984" indent="0" algn="ctr">
              <a:buNone/>
              <a:defRPr>
                <a:solidFill>
                  <a:schemeClr val="tx1">
                    <a:tint val="75000"/>
                  </a:schemeClr>
                </a:solidFill>
              </a:defRPr>
            </a:lvl4pPr>
            <a:lvl5pPr marL="2437318" indent="0" algn="ctr">
              <a:buNone/>
              <a:defRPr>
                <a:solidFill>
                  <a:schemeClr val="tx1">
                    <a:tint val="75000"/>
                  </a:schemeClr>
                </a:solidFill>
              </a:defRPr>
            </a:lvl5pPr>
            <a:lvl6pPr marL="3046632" indent="0" algn="ctr">
              <a:buNone/>
              <a:defRPr>
                <a:solidFill>
                  <a:schemeClr val="tx1">
                    <a:tint val="75000"/>
                  </a:schemeClr>
                </a:solidFill>
              </a:defRPr>
            </a:lvl6pPr>
            <a:lvl7pPr marL="3655947" indent="0" algn="ctr">
              <a:buNone/>
              <a:defRPr>
                <a:solidFill>
                  <a:schemeClr val="tx1">
                    <a:tint val="75000"/>
                  </a:schemeClr>
                </a:solidFill>
              </a:defRPr>
            </a:lvl7pPr>
            <a:lvl8pPr marL="4265280" indent="0" algn="ctr">
              <a:buNone/>
              <a:defRPr>
                <a:solidFill>
                  <a:schemeClr val="tx1">
                    <a:tint val="75000"/>
                  </a:schemeClr>
                </a:solidFill>
              </a:defRPr>
            </a:lvl8pPr>
            <a:lvl9pPr marL="4874605" indent="0" algn="ctr">
              <a:buNone/>
              <a:defRPr>
                <a:solidFill>
                  <a:schemeClr val="tx1">
                    <a:tint val="75000"/>
                  </a:schemeClr>
                </a:solidFill>
              </a:defRPr>
            </a:lvl9pPr>
          </a:lstStyle>
          <a:p>
            <a:r>
              <a:rPr lang="en-US"/>
              <a:t>Click to edit Master subtitle style</a:t>
            </a:r>
          </a:p>
        </p:txBody>
      </p:sp>
      <p:sp>
        <p:nvSpPr>
          <p:cNvPr id="18" name="Title 1"/>
          <p:cNvSpPr>
            <a:spLocks noGrp="1"/>
          </p:cNvSpPr>
          <p:nvPr>
            <p:ph type="ctrTitle"/>
          </p:nvPr>
        </p:nvSpPr>
        <p:spPr>
          <a:xfrm>
            <a:off x="609599" y="1853466"/>
            <a:ext cx="6019123" cy="1537434"/>
          </a:xfrm>
        </p:spPr>
        <p:txBody>
          <a:bodyPr lIns="0" tIns="0" rIns="0" bIns="0" anchor="t">
            <a:normAutofit/>
          </a:bodyPr>
          <a:lstStyle>
            <a:lvl1pPr>
              <a:defRPr sz="4500">
                <a:solidFill>
                  <a:schemeClr val="bg1"/>
                </a:solidFill>
                <a:latin typeface="Gotham Bold" panose="02000803030000020004" pitchFamily="2" charset="0"/>
              </a:defRPr>
            </a:lvl1pPr>
          </a:lstStyle>
          <a:p>
            <a:r>
              <a:rPr lang="en-US"/>
              <a:t>Click to edit Master title style</a:t>
            </a:r>
          </a:p>
        </p:txBody>
      </p:sp>
    </p:spTree>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313739"/>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18302" y="762000"/>
            <a:ext cx="4611278" cy="669454"/>
          </a:xfrm>
          <a:noFill/>
          <a:effectLst/>
        </p:spPr>
        <p:txBody>
          <a:bodyPr lIns="0" tIns="0" rIns="0" bIns="0" anchor="b" anchorCtr="0">
            <a:normAutofit/>
          </a:bodyPr>
          <a:lstStyle>
            <a:lvl1pPr>
              <a:defRPr sz="4500" b="0" i="0">
                <a:solidFill>
                  <a:schemeClr val="bg1"/>
                </a:solidFill>
                <a:effectLst/>
                <a:latin typeface="Gotham Bold" panose="02000803030000020004" pitchFamily="2" charset="0"/>
                <a:cs typeface="Gotham Bold" panose="02000803030000020004" pitchFamily="2" charset="0"/>
              </a:defRPr>
            </a:lvl1pPr>
          </a:lstStyle>
          <a:p>
            <a:r>
              <a:rPr lang="en-US"/>
              <a:t>Thank You</a:t>
            </a:r>
          </a:p>
        </p:txBody>
      </p:sp>
      <p:sp>
        <p:nvSpPr>
          <p:cNvPr id="23" name="Text Placeholder 22"/>
          <p:cNvSpPr>
            <a:spLocks noGrp="1"/>
          </p:cNvSpPr>
          <p:nvPr>
            <p:ph type="body" sz="quarter" idx="11" hasCustomPrompt="1"/>
          </p:nvPr>
        </p:nvSpPr>
        <p:spPr>
          <a:xfrm>
            <a:off x="914400" y="4753711"/>
            <a:ext cx="4613275" cy="1836297"/>
          </a:xfrm>
          <a:noFill/>
          <a:effectLst/>
        </p:spPr>
        <p:txBody>
          <a:bodyPr lIns="0" tIns="0" rIns="0" bIns="0">
            <a:normAutofit/>
          </a:bodyPr>
          <a:lstStyle>
            <a:lvl1pPr marL="0" indent="0">
              <a:buNone/>
              <a:defRPr sz="1200">
                <a:solidFill>
                  <a:schemeClr val="bg1"/>
                </a:solidFill>
                <a:effectLst/>
              </a:defRPr>
            </a:lvl1pPr>
          </a:lstStyle>
          <a:p>
            <a:pPr lvl="0"/>
            <a:r>
              <a:rPr lang="en-US"/>
              <a:t>Click here to add subtitle</a:t>
            </a:r>
          </a:p>
        </p:txBody>
      </p:sp>
      <p:sp>
        <p:nvSpPr>
          <p:cNvPr id="26" name="Rectangle 25"/>
          <p:cNvSpPr/>
          <p:nvPr userDrawn="1"/>
        </p:nvSpPr>
        <p:spPr>
          <a:xfrm>
            <a:off x="917305" y="1431454"/>
            <a:ext cx="2390182" cy="169411"/>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userDrawn="1"/>
        </p:nvSpPr>
        <p:spPr>
          <a:xfrm>
            <a:off x="9456822" y="6482287"/>
            <a:ext cx="2405384" cy="107722"/>
          </a:xfrm>
          <a:prstGeom prst="rect">
            <a:avLst/>
          </a:prstGeom>
          <a:noFill/>
        </p:spPr>
        <p:txBody>
          <a:bodyPr wrap="square" lIns="0" tIns="0" rIns="0" bIns="0">
            <a:spAutoFit/>
          </a:bodyPr>
          <a:lstStyle/>
          <a:p>
            <a:pPr defTabSz="609315"/>
            <a:r>
              <a:rPr lang="en-US" sz="700">
                <a:solidFill>
                  <a:schemeClr val="bg1"/>
                </a:solidFill>
                <a:latin typeface="Gotham-Light"/>
                <a:cs typeface="Museo 300"/>
              </a:rPr>
              <a:t>© Born Interactive, Proprietary and Confidential</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77045" y="762000"/>
            <a:ext cx="3805355" cy="342900"/>
          </a:xfrm>
          <a:prstGeom prst="rect">
            <a:avLst/>
          </a:prstGeom>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guide id="7" pos="576">
          <p15:clr>
            <a:srgbClr val="FBAE40"/>
          </p15:clr>
        </p15:guide>
        <p15:guide id="8" orient="horz" pos="480">
          <p15:clr>
            <a:srgbClr val="FBAE40"/>
          </p15:clr>
        </p15:guide>
        <p15:guide id="9" orient="horz" pos="39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700">
                <a:solidFill>
                  <a:schemeClr val="tx1"/>
                </a:solidFill>
                <a:latin typeface="Gotham-Bold"/>
              </a:defRPr>
            </a:lvl1pPr>
          </a:lstStyle>
          <a:p>
            <a:r>
              <a:rPr lang="en-US"/>
              <a:t>Click to edit Master title style</a:t>
            </a:r>
          </a:p>
        </p:txBody>
      </p:sp>
      <p:sp>
        <p:nvSpPr>
          <p:cNvPr id="3" name="Content Placeholder 2"/>
          <p:cNvSpPr>
            <a:spLocks noGrp="1"/>
          </p:cNvSpPr>
          <p:nvPr>
            <p:ph idx="1"/>
          </p:nvPr>
        </p:nvSpPr>
        <p:spPr>
          <a:xfrm>
            <a:off x="609600" y="1284855"/>
            <a:ext cx="10972800" cy="4840801"/>
          </a:xfrm>
        </p:spPr>
        <p:txBody>
          <a:bodyPr>
            <a:normAutofit/>
          </a:bodyPr>
          <a:lstStyle>
            <a:lvl1pPr>
              <a:defRPr sz="1900">
                <a:latin typeface="Gotham-Book"/>
              </a:defRPr>
            </a:lvl1pPr>
            <a:lvl2pPr>
              <a:defRPr sz="1900">
                <a:latin typeface="Gotham-Book"/>
              </a:defRPr>
            </a:lvl2pPr>
            <a:lvl3pPr>
              <a:defRPr sz="1900">
                <a:latin typeface="Gotham-Book"/>
              </a:defRPr>
            </a:lvl3pPr>
            <a:lvl4pPr>
              <a:defRPr sz="1900">
                <a:latin typeface="Gotham-Book"/>
              </a:defRPr>
            </a:lvl4pPr>
            <a:lvl5pPr>
              <a:defRPr sz="1900">
                <a:latin typeface="Gotham-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09600" y="6467802"/>
            <a:ext cx="2319337" cy="208995"/>
          </a:xfrm>
          <a:prstGeom prst="rect">
            <a:avLst/>
          </a:prstGeom>
        </p:spPr>
      </p:pic>
      <p:sp>
        <p:nvSpPr>
          <p:cNvPr id="8" name="Rectangle 7"/>
          <p:cNvSpPr/>
          <p:nvPr userDrawn="1"/>
        </p:nvSpPr>
        <p:spPr>
          <a:xfrm rot="16200000">
            <a:off x="9043975" y="3709379"/>
            <a:ext cx="6096000" cy="253912"/>
          </a:xfrm>
          <a:prstGeom prst="rect">
            <a:avLst/>
          </a:prstGeom>
        </p:spPr>
        <p:txBody>
          <a:bodyPr lIns="91406" tIns="45718" rIns="91406" bIns="45718">
            <a:spAutoFit/>
          </a:bodyPr>
          <a:lstStyle/>
          <a:p>
            <a:pPr defTabSz="609315"/>
            <a:r>
              <a:rPr lang="en-US" sz="1050">
                <a:solidFill>
                  <a:srgbClr val="313739"/>
                </a:solidFill>
                <a:latin typeface="Gotham-Light"/>
                <a:cs typeface="Museo 300"/>
              </a:rPr>
              <a:t>© Born Interactive, Proprietary and Confidential</a:t>
            </a:r>
          </a:p>
        </p:txBody>
      </p:sp>
    </p:spTree>
    <p:extLst>
      <p:ext uri="{BB962C8B-B14F-4D97-AF65-F5344CB8AC3E}">
        <p14:creationId xmlns:p14="http://schemas.microsoft.com/office/powerpoint/2010/main" val="227380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011913765"/>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
        <p:nvSpPr>
          <p:cNvPr id="8" name="Text Placeholder 2">
            <a:extLst>
              <a:ext uri="{FF2B5EF4-FFF2-40B4-BE49-F238E27FC236}">
                <a16:creationId xmlns:a16="http://schemas.microsoft.com/office/drawing/2014/main" id="{4862F863-474D-9748-BAB9-9AD7F25694AB}"/>
              </a:ext>
            </a:extLst>
          </p:cNvPr>
          <p:cNvSpPr>
            <a:spLocks noGrp="1"/>
          </p:cNvSpPr>
          <p:nvPr>
            <p:ph type="body" sz="quarter" idx="11"/>
          </p:nvPr>
        </p:nvSpPr>
        <p:spPr>
          <a:xfrm>
            <a:off x="609600" y="3429000"/>
            <a:ext cx="4968240" cy="2781300"/>
          </a:xfrm>
        </p:spPr>
        <p:txBody>
          <a:bodyPr lIns="0" tIns="0" rIns="0" bIns="0">
            <a:normAutofit/>
          </a:bodyPr>
          <a:lstStyle>
            <a:lvl1pPr marL="0" indent="0">
              <a:lnSpc>
                <a:spcPts val="1800"/>
              </a:lnSpc>
              <a:spcAft>
                <a:spcPts val="600"/>
              </a:spcAft>
              <a:buNone/>
              <a:defRPr sz="1400"/>
            </a:lvl1pPr>
            <a:lvl2pPr marL="480268" indent="0">
              <a:lnSpc>
                <a:spcPts val="1800"/>
              </a:lnSpc>
              <a:spcAft>
                <a:spcPts val="600"/>
              </a:spcAft>
              <a:buNone/>
              <a:defRPr sz="1400"/>
            </a:lvl2pPr>
            <a:lvl3pPr marL="960536" indent="0">
              <a:lnSpc>
                <a:spcPts val="1800"/>
              </a:lnSpc>
              <a:spcAft>
                <a:spcPts val="600"/>
              </a:spcAft>
              <a:buNone/>
              <a:defRPr sz="1400"/>
            </a:lvl3pPr>
            <a:lvl4pPr marL="1827984" indent="0">
              <a:lnSpc>
                <a:spcPts val="1800"/>
              </a:lnSpc>
              <a:spcAft>
                <a:spcPts val="600"/>
              </a:spcAft>
              <a:buNone/>
              <a:defRPr sz="1400"/>
            </a:lvl4pPr>
            <a:lvl5pPr marL="2437318" indent="0">
              <a:lnSpc>
                <a:spcPts val="1800"/>
              </a:lnSpc>
              <a:spcAft>
                <a:spcPts val="600"/>
              </a:spcAft>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spTree>
    <p:extLst>
      <p:ext uri="{BB962C8B-B14F-4D97-AF65-F5344CB8AC3E}">
        <p14:creationId xmlns:p14="http://schemas.microsoft.com/office/powerpoint/2010/main" val="1851142533"/>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785246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8300852" y="0"/>
            <a:ext cx="389114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599" y="1211283"/>
            <a:ext cx="7334993"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8668986" y="1211283"/>
            <a:ext cx="2913414" cy="4965680"/>
          </a:xfrm>
          <a:prstGeom prst="rect">
            <a:avLst/>
          </a:prstGeom>
        </p:spPr>
        <p:txBody>
          <a:bodyPr>
            <a:noAutofit/>
          </a:bodyPr>
          <a:lstStyle>
            <a:lvl1pPr marL="0" indent="0">
              <a:buNone/>
              <a:defRPr sz="1800">
                <a:solidFill>
                  <a:schemeClr val="tx1">
                    <a:lumMod val="50000"/>
                    <a:lumOff val="50000"/>
                  </a:schemeClr>
                </a:solidFill>
                <a:latin typeface="Gotham Medium" panose="02000603030000020004" pitchFamily="2" charset="77"/>
              </a:defRPr>
            </a:lvl1pPr>
            <a:lvl2pPr marL="480268" indent="0">
              <a:buNone/>
              <a:defRPr sz="1800">
                <a:solidFill>
                  <a:schemeClr val="tx1">
                    <a:lumMod val="50000"/>
                    <a:lumOff val="50000"/>
                  </a:schemeClr>
                </a:solidFill>
                <a:latin typeface="Gotham Medium" panose="02000603030000020004" pitchFamily="2" charset="77"/>
              </a:defRPr>
            </a:lvl2pPr>
            <a:lvl3pPr marL="960536" indent="0">
              <a:buNone/>
              <a:defRPr sz="1800">
                <a:solidFill>
                  <a:schemeClr val="tx1">
                    <a:lumMod val="50000"/>
                    <a:lumOff val="50000"/>
                  </a:schemeClr>
                </a:solidFill>
                <a:latin typeface="Gotham Medium" panose="02000603030000020004" pitchFamily="2" charset="77"/>
              </a:defRPr>
            </a:lvl3pPr>
            <a:lvl4pPr marL="1827984" indent="0">
              <a:buNone/>
              <a:defRPr sz="1800">
                <a:solidFill>
                  <a:schemeClr val="tx1">
                    <a:lumMod val="50000"/>
                    <a:lumOff val="50000"/>
                  </a:schemeClr>
                </a:solidFill>
                <a:latin typeface="Gotham Medium" panose="02000603030000020004" pitchFamily="2" charset="77"/>
              </a:defRPr>
            </a:lvl4pPr>
            <a:lvl5pPr marL="2437318" indent="0">
              <a:buNone/>
              <a:defRPr sz="1800">
                <a:solidFill>
                  <a:schemeClr val="tx1">
                    <a:lumMod val="50000"/>
                    <a:lumOff val="50000"/>
                  </a:schemeClr>
                </a:solidFill>
                <a:latin typeface="Gotham Medium" panose="020006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AA1F5B79-8BEA-4547-B9AB-C9A665999F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19883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80AABE-EBB8-E54F-B1E2-A88868205C2B}"/>
              </a:ext>
            </a:extLst>
          </p:cNvPr>
          <p:cNvSpPr/>
          <p:nvPr userDrawn="1"/>
        </p:nvSpPr>
        <p:spPr>
          <a:xfrm>
            <a:off x="6483927" y="0"/>
            <a:ext cx="570807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211283"/>
            <a:ext cx="5410200"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4" name="Content Placeholder 3">
            <a:extLst>
              <a:ext uri="{FF2B5EF4-FFF2-40B4-BE49-F238E27FC236}">
                <a16:creationId xmlns:a16="http://schemas.microsoft.com/office/drawing/2014/main" id="{E6B88468-FFCA-D742-9164-1610A6726AB8}"/>
              </a:ext>
            </a:extLst>
          </p:cNvPr>
          <p:cNvSpPr>
            <a:spLocks noGrp="1"/>
          </p:cNvSpPr>
          <p:nvPr>
            <p:ph sz="half" idx="2"/>
          </p:nvPr>
        </p:nvSpPr>
        <p:spPr>
          <a:xfrm>
            <a:off x="7065818" y="1211283"/>
            <a:ext cx="4516582" cy="49656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50465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948929F3-0ACC-A644-A1E6-DA785078F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2376115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64A30-A047-3542-8FF7-714F22076E3B}"/>
              </a:ext>
            </a:extLst>
          </p:cNvPr>
          <p:cNvSpPr>
            <a:spLocks noGrp="1"/>
          </p:cNvSpPr>
          <p:nvPr>
            <p:ph sz="half" idx="1"/>
          </p:nvPr>
        </p:nvSpPr>
        <p:spPr>
          <a:xfrm>
            <a:off x="609600" y="1136822"/>
            <a:ext cx="10972800" cy="51527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B"/>
          </a:p>
        </p:txBody>
      </p:sp>
      <p:sp>
        <p:nvSpPr>
          <p:cNvPr id="5" name="Title 1">
            <a:extLst>
              <a:ext uri="{FF2B5EF4-FFF2-40B4-BE49-F238E27FC236}">
                <a16:creationId xmlns:a16="http://schemas.microsoft.com/office/drawing/2014/main" id="{C9A3E82E-26A8-FC4F-9AD9-4D3AC83EBBAA}"/>
              </a:ext>
            </a:extLst>
          </p:cNvPr>
          <p:cNvSpPr>
            <a:spLocks noGrp="1"/>
          </p:cNvSpPr>
          <p:nvPr>
            <p:ph type="title"/>
          </p:nvPr>
        </p:nvSpPr>
        <p:spPr>
          <a:xfrm>
            <a:off x="609600" y="203915"/>
            <a:ext cx="10972800" cy="477122"/>
          </a:xfrm>
        </p:spPr>
        <p:txBody>
          <a:bodyPr lIns="0" tIns="0" rIns="0" bIns="0" anchor="t">
            <a:normAutofit/>
          </a:bodyPr>
          <a:lstStyle>
            <a:lvl1pPr>
              <a:defRPr sz="2400">
                <a:solidFill>
                  <a:srgbClr val="313739"/>
                </a:solidFill>
                <a:latin typeface="Gotham Bold" panose="02000803030000020004" pitchFamily="2" charset="0"/>
              </a:defRPr>
            </a:lvl1pPr>
          </a:lstStyle>
          <a:p>
            <a:r>
              <a:rPr lang="en-US"/>
              <a:t>Click to edit Master title style</a:t>
            </a:r>
          </a:p>
        </p:txBody>
      </p:sp>
      <p:pic>
        <p:nvPicPr>
          <p:cNvPr id="7" name="Picture 6">
            <a:extLst>
              <a:ext uri="{FF2B5EF4-FFF2-40B4-BE49-F238E27FC236}">
                <a16:creationId xmlns:a16="http://schemas.microsoft.com/office/drawing/2014/main" id="{EB623E5C-EC92-5546-8984-80E23CE02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 y="6419755"/>
            <a:ext cx="2152127" cy="177416"/>
          </a:xfrm>
          <a:prstGeom prst="rect">
            <a:avLst/>
          </a:prstGeom>
        </p:spPr>
      </p:pic>
    </p:spTree>
    <p:extLst>
      <p:ext uri="{BB962C8B-B14F-4D97-AF65-F5344CB8AC3E}">
        <p14:creationId xmlns:p14="http://schemas.microsoft.com/office/powerpoint/2010/main" val="341153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6096000" y="0"/>
            <a:ext cx="6096000"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9486900" y="6504854"/>
            <a:ext cx="2405384" cy="107722"/>
          </a:xfrm>
          <a:prstGeom prst="rect">
            <a:avLst/>
          </a:prstGeom>
          <a:noFill/>
        </p:spPr>
        <p:txBody>
          <a:bodyPr wrap="square" lIns="0" tIns="0" rIns="0" bIns="0">
            <a:spAutoFit/>
          </a:bodyPr>
          <a:lstStyle/>
          <a:p>
            <a:pPr defTabSz="609315"/>
            <a:r>
              <a:rPr lang="en-US" sz="700">
                <a:solidFill>
                  <a:srgbClr val="313739"/>
                </a:solidFill>
                <a:latin typeface="Gotham-Light"/>
                <a:cs typeface="Museo 300"/>
              </a:rPr>
              <a:t>© Born Interactive, Proprietary and Confidential</a:t>
            </a:r>
          </a:p>
        </p:txBody>
      </p:sp>
      <p:sp>
        <p:nvSpPr>
          <p:cNvPr id="16" name="Title 1"/>
          <p:cNvSpPr>
            <a:spLocks noGrp="1"/>
          </p:cNvSpPr>
          <p:nvPr>
            <p:ph type="title"/>
          </p:nvPr>
        </p:nvSpPr>
        <p:spPr>
          <a:xfrm>
            <a:off x="609600" y="1690030"/>
            <a:ext cx="3566160" cy="1051560"/>
          </a:xfrm>
        </p:spPr>
        <p:txBody>
          <a:bodyPr lIns="0" tIns="0" rIns="0" bIns="0" anchor="t" anchorCtr="0">
            <a:normAutofit/>
          </a:bodyPr>
          <a:lstStyle>
            <a:lvl1pPr>
              <a:defRPr sz="3400">
                <a:solidFill>
                  <a:srgbClr val="313739"/>
                </a:solidFill>
                <a:latin typeface="Gotham Bold" panose="02000803030000020004" pitchFamily="2" charset="0"/>
              </a:defRPr>
            </a:lvl1pPr>
          </a:lstStyle>
          <a:p>
            <a:r>
              <a:rPr lang="en-US"/>
              <a:t>Click to edit Master title style</a:t>
            </a:r>
          </a:p>
        </p:txBody>
      </p:sp>
      <p:sp>
        <p:nvSpPr>
          <p:cNvPr id="6" name="Rectangle 5"/>
          <p:cNvSpPr/>
          <p:nvPr userDrawn="1"/>
        </p:nvSpPr>
        <p:spPr>
          <a:xfrm>
            <a:off x="609600" y="1496990"/>
            <a:ext cx="1412240" cy="72225"/>
          </a:xfrm>
          <a:prstGeom prst="rect">
            <a:avLst/>
          </a:prstGeom>
          <a:solidFill>
            <a:srgbClr val="00A9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6654800" y="1496990"/>
            <a:ext cx="4927600" cy="3676650"/>
          </a:xfrm>
        </p:spPr>
        <p:txBody>
          <a:bodyPr lIns="0" tIns="0" rIns="0" bIns="0">
            <a:normAutofit/>
          </a:bodyPr>
          <a:lstStyle>
            <a:lvl1pPr marL="0" indent="0">
              <a:lnSpc>
                <a:spcPts val="1800"/>
              </a:lnSpc>
              <a:buNone/>
              <a:defRPr sz="1400"/>
            </a:lvl1pPr>
            <a:lvl2pPr marL="480268" indent="0">
              <a:lnSpc>
                <a:spcPts val="1800"/>
              </a:lnSpc>
              <a:buNone/>
              <a:defRPr sz="1400"/>
            </a:lvl2pPr>
            <a:lvl3pPr marL="960536" indent="0">
              <a:lnSpc>
                <a:spcPts val="1800"/>
              </a:lnSpc>
              <a:buNone/>
              <a:defRPr sz="1400"/>
            </a:lvl3pPr>
            <a:lvl4pPr marL="1827984" indent="0">
              <a:lnSpc>
                <a:spcPts val="1800"/>
              </a:lnSpc>
              <a:buNone/>
              <a:defRPr sz="1400"/>
            </a:lvl4pPr>
            <a:lvl5pPr marL="2437318" indent="0">
              <a:lnSpc>
                <a:spcPts val="1800"/>
              </a:lnSpc>
              <a:buNone/>
              <a:defRPr sz="1400"/>
            </a:lvl5pPr>
          </a:lstStyle>
          <a:p>
            <a:pPr lvl="0"/>
            <a:r>
              <a:rPr lang="en-US"/>
              <a:t>Click to edit Master text styles</a:t>
            </a:r>
          </a:p>
          <a:p>
            <a:pPr lvl="1"/>
            <a:r>
              <a:rPr lang="en-US"/>
              <a:t>Second level</a:t>
            </a:r>
          </a:p>
          <a:p>
            <a:pPr lvl="2"/>
            <a:r>
              <a:rPr lang="en-US"/>
              <a:t>a</a:t>
            </a:r>
          </a:p>
          <a:p>
            <a:pPr lvl="3"/>
            <a:r>
              <a:rPr lang="en-US"/>
              <a:t>Fourth level</a:t>
            </a:r>
          </a:p>
          <a:p>
            <a:pPr lvl="4"/>
            <a:r>
              <a:rPr lang="en-US"/>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19755"/>
            <a:ext cx="2152127" cy="177416"/>
          </a:xfrm>
          <a:prstGeom prst="rect">
            <a:avLst/>
          </a:prstGeom>
        </p:spPr>
      </p:pic>
    </p:spTree>
  </p:cSld>
  <p:clrMapOvr>
    <a:masterClrMapping/>
  </p:clrMapOvr>
  <p:extLst>
    <p:ext uri="{DCECCB84-F9BA-43D5-87BE-67443E8EF086}">
      <p15:sldGuideLst xmlns:p15="http://schemas.microsoft.com/office/powerpoint/2012/main">
        <p15:guide id="1" orient="horz" pos="2184" userDrawn="1">
          <p15:clr>
            <a:srgbClr val="FBAE40"/>
          </p15:clr>
        </p15:guide>
        <p15:guide id="2" pos="3840">
          <p15:clr>
            <a:srgbClr val="FBAE40"/>
          </p15:clr>
        </p15:guide>
        <p15:guide id="3" pos="384">
          <p15:clr>
            <a:srgbClr val="FBAE40"/>
          </p15:clr>
        </p15:guide>
        <p15:guide id="4" pos="7296">
          <p15:clr>
            <a:srgbClr val="FBAE40"/>
          </p15:clr>
        </p15:guide>
        <p15:guide id="5" orient="horz" pos="312">
          <p15:clr>
            <a:srgbClr val="FBAE40"/>
          </p15:clr>
        </p15:guide>
        <p15:guide id="6" orient="horz" pos="41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41833"/>
            <a:ext cx="10972800" cy="1143000"/>
          </a:xfrm>
          <a:prstGeom prst="rect">
            <a:avLst/>
          </a:prstGeom>
        </p:spPr>
        <p:txBody>
          <a:bodyPr vert="horz" lIns="91406" tIns="45718" rIns="9140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386601"/>
            <a:ext cx="10972800" cy="4739035"/>
          </a:xfrm>
          <a:prstGeom prst="rect">
            <a:avLst/>
          </a:prstGeom>
        </p:spPr>
        <p:txBody>
          <a:bodyPr vert="horz" lIns="91406" tIns="45718" rIns="9140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74"/>
            <a:ext cx="2844800" cy="366183"/>
          </a:xfrm>
          <a:prstGeom prst="rect">
            <a:avLst/>
          </a:prstGeom>
        </p:spPr>
        <p:txBody>
          <a:bodyPr vert="horz" lIns="91406" tIns="45718" rIns="91406" bIns="45718" rtlCol="0" anchor="ctr"/>
          <a:lstStyle>
            <a:lvl1pPr algn="l">
              <a:defRPr sz="1500">
                <a:solidFill>
                  <a:schemeClr val="tx1">
                    <a:tint val="75000"/>
                  </a:schemeClr>
                </a:solidFill>
                <a:latin typeface="Museo 300"/>
                <a:cs typeface="Museo 300"/>
              </a:defRPr>
            </a:lvl1pPr>
          </a:lstStyle>
          <a:p>
            <a:pPr defTabSz="609315"/>
            <a:fld id="{2C2BC027-8458-FB4C-9B6E-A112A8896184}" type="datetimeFigureOut">
              <a:rPr lang="en-US" smtClean="0">
                <a:solidFill>
                  <a:prstClr val="black">
                    <a:tint val="75000"/>
                  </a:prstClr>
                </a:solidFill>
              </a:rPr>
              <a:pPr defTabSz="609315"/>
              <a:t>8/30/2021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74"/>
            <a:ext cx="3860800" cy="366183"/>
          </a:xfrm>
          <a:prstGeom prst="rect">
            <a:avLst/>
          </a:prstGeom>
        </p:spPr>
        <p:txBody>
          <a:bodyPr vert="horz" lIns="91406" tIns="45718" rIns="91406" bIns="45718" rtlCol="0" anchor="ctr"/>
          <a:lstStyle>
            <a:lvl1pPr algn="ctr">
              <a:defRPr sz="1500">
                <a:solidFill>
                  <a:schemeClr val="tx1">
                    <a:tint val="75000"/>
                  </a:schemeClr>
                </a:solidFill>
                <a:latin typeface="Museo 300"/>
                <a:cs typeface="Museo 300"/>
              </a:defRPr>
            </a:lvl1pPr>
          </a:lstStyle>
          <a:p>
            <a:pPr defTabSz="60931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74"/>
            <a:ext cx="2844800" cy="366183"/>
          </a:xfrm>
          <a:prstGeom prst="rect">
            <a:avLst/>
          </a:prstGeom>
        </p:spPr>
        <p:txBody>
          <a:bodyPr vert="horz" lIns="91406" tIns="45718" rIns="91406" bIns="45718" rtlCol="0" anchor="ctr"/>
          <a:lstStyle>
            <a:lvl1pPr algn="r">
              <a:defRPr sz="1500">
                <a:solidFill>
                  <a:schemeClr val="tx1">
                    <a:tint val="75000"/>
                  </a:schemeClr>
                </a:solidFill>
                <a:latin typeface="Museo 300"/>
                <a:cs typeface="Museo 300"/>
              </a:defRPr>
            </a:lvl1pPr>
          </a:lstStyle>
          <a:p>
            <a:pPr defTabSz="609315"/>
            <a:fld id="{8C92847C-AAF7-1D49-9013-894CF6BBDE74}" type="slidenum">
              <a:rPr lang="en-US" smtClean="0">
                <a:solidFill>
                  <a:prstClr val="black">
                    <a:tint val="75000"/>
                  </a:prstClr>
                </a:solidFill>
              </a:rPr>
              <a:pPr defTabSz="609315"/>
              <a:t>‹#›</a:t>
            </a:fld>
            <a:endParaRPr lang="en-US">
              <a:solidFill>
                <a:prstClr val="black">
                  <a:tint val="75000"/>
                </a:prstClr>
              </a:solidFill>
            </a:endParaRPr>
          </a:p>
        </p:txBody>
      </p:sp>
    </p:spTree>
    <p:extLst>
      <p:ext uri="{BB962C8B-B14F-4D97-AF65-F5344CB8AC3E}">
        <p14:creationId xmlns:p14="http://schemas.microsoft.com/office/powerpoint/2010/main" val="2411348134"/>
      </p:ext>
    </p:extLst>
  </p:cSld>
  <p:clrMap bg1="lt1" tx1="dk1" bg2="lt2" tx2="dk2" accent1="accent1" accent2="accent2" accent3="accent3" accent4="accent4" accent5="accent5" accent6="accent6" hlink="hlink" folHlink="folHlink"/>
  <p:sldLayoutIdLst>
    <p:sldLayoutId id="2147483663" r:id="rId1"/>
    <p:sldLayoutId id="2147483890" r:id="rId2"/>
    <p:sldLayoutId id="2147483895" r:id="rId3"/>
    <p:sldLayoutId id="2147483896" r:id="rId4"/>
    <p:sldLayoutId id="2147483897" r:id="rId5"/>
    <p:sldLayoutId id="2147483900" r:id="rId6"/>
    <p:sldLayoutId id="2147483898" r:id="rId7"/>
    <p:sldLayoutId id="2147483899" r:id="rId8"/>
    <p:sldLayoutId id="2147483864" r:id="rId9"/>
    <p:sldLayoutId id="2147483867" r:id="rId10"/>
    <p:sldLayoutId id="2147483880" r:id="rId11"/>
    <p:sldLayoutId id="2147483871" r:id="rId12"/>
    <p:sldLayoutId id="2147483869" r:id="rId13"/>
    <p:sldLayoutId id="2147483875" r:id="rId14"/>
    <p:sldLayoutId id="2147483876" r:id="rId15"/>
    <p:sldLayoutId id="2147483873" r:id="rId16"/>
    <p:sldLayoutId id="2147483868" r:id="rId17"/>
    <p:sldLayoutId id="2147483865" r:id="rId18"/>
    <p:sldLayoutId id="2147483874" r:id="rId19"/>
    <p:sldLayoutId id="2147483883" r:id="rId20"/>
    <p:sldLayoutId id="2147483866" r:id="rId21"/>
    <p:sldLayoutId id="2147483870" r:id="rId22"/>
    <p:sldLayoutId id="2147483902" r:id="rId23"/>
  </p:sldLayoutIdLst>
  <p:txStyles>
    <p:titleStyle>
      <a:lvl1pPr algn="l" defTabSz="609315" rtl="0" eaLnBrk="1" latinLnBrk="0" hangingPunct="1">
        <a:spcBef>
          <a:spcPct val="0"/>
        </a:spcBef>
        <a:buNone/>
        <a:defRPr sz="3700" b="0" i="0" kern="1200">
          <a:solidFill>
            <a:schemeClr val="tx1"/>
          </a:solidFill>
          <a:latin typeface="Gotham Bold" panose="02000803030000020004" pitchFamily="2" charset="0"/>
          <a:ea typeface="+mj-ea"/>
          <a:cs typeface="Gotham Bold" panose="02000803030000020004" pitchFamily="2" charset="0"/>
        </a:defRPr>
      </a:lvl1pPr>
    </p:titleStyle>
    <p:bodyStyle>
      <a:lvl1pPr marL="342900"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 Book" panose="02000603040000020004" pitchFamily="2" charset="0"/>
          <a:ea typeface="+mn-ea"/>
          <a:cs typeface="Gotham Book" panose="02000603040000020004" pitchFamily="2" charset="0"/>
        </a:defRPr>
      </a:lvl1pPr>
      <a:lvl2pPr marL="82316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 Book" panose="02000603040000020004" pitchFamily="2" charset="0"/>
          <a:ea typeface="+mn-ea"/>
          <a:cs typeface="Gotham Book" panose="02000603040000020004" pitchFamily="2" charset="0"/>
        </a:defRPr>
      </a:lvl2pPr>
      <a:lvl3pPr marL="1303436" indent="-342900" algn="l" defTabSz="609315" rtl="0" eaLnBrk="1" latinLnBrk="0" hangingPunct="1">
        <a:spcBef>
          <a:spcPct val="20000"/>
        </a:spcBef>
        <a:buSzPct val="110000"/>
        <a:buFont typeface="Arial" charset="0"/>
        <a:buChar char="•"/>
        <a:tabLst/>
        <a:defRPr sz="1400" b="0" i="0" kern="1200">
          <a:solidFill>
            <a:schemeClr val="tx1">
              <a:lumMod val="65000"/>
              <a:lumOff val="35000"/>
            </a:schemeClr>
          </a:solidFill>
          <a:latin typeface="Gotham Book" panose="02000603040000020004" pitchFamily="2" charset="0"/>
          <a:ea typeface="+mn-ea"/>
          <a:cs typeface="Gotham Book" panose="02000603040000020004" pitchFamily="2" charset="0"/>
        </a:defRPr>
      </a:lvl3pPr>
      <a:lvl4pPr marL="2170884"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 Book" panose="02000603040000020004" pitchFamily="2" charset="0"/>
          <a:ea typeface="+mn-ea"/>
          <a:cs typeface="Gotham Book" panose="02000603040000020004" pitchFamily="2" charset="0"/>
        </a:defRPr>
      </a:lvl4pPr>
      <a:lvl5pPr marL="2780218" indent="-342900" algn="l" defTabSz="609315" rtl="0" eaLnBrk="1" latinLnBrk="0" hangingPunct="1">
        <a:spcBef>
          <a:spcPct val="20000"/>
        </a:spcBef>
        <a:buSzPct val="110000"/>
        <a:buFont typeface="Arial" charset="0"/>
        <a:buChar char="•"/>
        <a:defRPr sz="1400" b="0" i="0" kern="1200">
          <a:solidFill>
            <a:schemeClr val="tx1">
              <a:lumMod val="65000"/>
              <a:lumOff val="35000"/>
            </a:schemeClr>
          </a:solidFill>
          <a:latin typeface="Gotham Book" panose="02000603040000020004" pitchFamily="2" charset="0"/>
          <a:ea typeface="+mn-ea"/>
          <a:cs typeface="Gotham Book" panose="02000603040000020004" pitchFamily="2" charset="0"/>
        </a:defRPr>
      </a:lvl5pPr>
      <a:lvl6pPr marL="3351288" indent="-304656" algn="l" defTabSz="609315" rtl="0" eaLnBrk="1" latinLnBrk="0" hangingPunct="1">
        <a:spcBef>
          <a:spcPct val="20000"/>
        </a:spcBef>
        <a:buFont typeface="Arial"/>
        <a:buChar char="•"/>
        <a:defRPr sz="2700" kern="1200">
          <a:solidFill>
            <a:schemeClr val="tx1"/>
          </a:solidFill>
          <a:latin typeface="+mn-lt"/>
          <a:ea typeface="+mn-ea"/>
          <a:cs typeface="+mn-cs"/>
        </a:defRPr>
      </a:lvl6pPr>
      <a:lvl7pPr marL="3960624" indent="-304656" algn="l" defTabSz="609315" rtl="0" eaLnBrk="1" latinLnBrk="0" hangingPunct="1">
        <a:spcBef>
          <a:spcPct val="20000"/>
        </a:spcBef>
        <a:buFont typeface="Arial"/>
        <a:buChar char="•"/>
        <a:defRPr sz="2700" kern="1200">
          <a:solidFill>
            <a:schemeClr val="tx1"/>
          </a:solidFill>
          <a:latin typeface="+mn-lt"/>
          <a:ea typeface="+mn-ea"/>
          <a:cs typeface="+mn-cs"/>
        </a:defRPr>
      </a:lvl7pPr>
      <a:lvl8pPr marL="4569948" indent="-304656" algn="l" defTabSz="609315" rtl="0" eaLnBrk="1" latinLnBrk="0" hangingPunct="1">
        <a:spcBef>
          <a:spcPct val="20000"/>
        </a:spcBef>
        <a:buFont typeface="Arial"/>
        <a:buChar char="•"/>
        <a:defRPr sz="2700" kern="1200">
          <a:solidFill>
            <a:schemeClr val="tx1"/>
          </a:solidFill>
          <a:latin typeface="+mn-lt"/>
          <a:ea typeface="+mn-ea"/>
          <a:cs typeface="+mn-cs"/>
        </a:defRPr>
      </a:lvl8pPr>
      <a:lvl9pPr marL="5179272" indent="-304656" algn="l" defTabSz="60931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315" rtl="0" eaLnBrk="1" latinLnBrk="0" hangingPunct="1">
        <a:defRPr sz="2400" kern="1200">
          <a:solidFill>
            <a:schemeClr val="tx1"/>
          </a:solidFill>
          <a:latin typeface="+mn-lt"/>
          <a:ea typeface="+mn-ea"/>
          <a:cs typeface="+mn-cs"/>
        </a:defRPr>
      </a:lvl1pPr>
      <a:lvl2pPr marL="609315" algn="l" defTabSz="609315" rtl="0" eaLnBrk="1" latinLnBrk="0" hangingPunct="1">
        <a:defRPr sz="2400" kern="1200">
          <a:solidFill>
            <a:schemeClr val="tx1"/>
          </a:solidFill>
          <a:latin typeface="+mn-lt"/>
          <a:ea typeface="+mn-ea"/>
          <a:cs typeface="+mn-cs"/>
        </a:defRPr>
      </a:lvl2pPr>
      <a:lvl3pPr marL="1218660" algn="l" defTabSz="609315" rtl="0" eaLnBrk="1" latinLnBrk="0" hangingPunct="1">
        <a:defRPr sz="2400" kern="1200">
          <a:solidFill>
            <a:schemeClr val="tx1"/>
          </a:solidFill>
          <a:latin typeface="+mn-lt"/>
          <a:ea typeface="+mn-ea"/>
          <a:cs typeface="+mn-cs"/>
        </a:defRPr>
      </a:lvl3pPr>
      <a:lvl4pPr marL="1827984" algn="l" defTabSz="609315" rtl="0" eaLnBrk="1" latinLnBrk="0" hangingPunct="1">
        <a:defRPr sz="2400" kern="1200">
          <a:solidFill>
            <a:schemeClr val="tx1"/>
          </a:solidFill>
          <a:latin typeface="+mn-lt"/>
          <a:ea typeface="+mn-ea"/>
          <a:cs typeface="+mn-cs"/>
        </a:defRPr>
      </a:lvl4pPr>
      <a:lvl5pPr marL="2437318" algn="l" defTabSz="609315" rtl="0" eaLnBrk="1" latinLnBrk="0" hangingPunct="1">
        <a:defRPr sz="2400" kern="1200">
          <a:solidFill>
            <a:schemeClr val="tx1"/>
          </a:solidFill>
          <a:latin typeface="+mn-lt"/>
          <a:ea typeface="+mn-ea"/>
          <a:cs typeface="+mn-cs"/>
        </a:defRPr>
      </a:lvl5pPr>
      <a:lvl6pPr marL="3046632" algn="l" defTabSz="609315" rtl="0" eaLnBrk="1" latinLnBrk="0" hangingPunct="1">
        <a:defRPr sz="2400" kern="1200">
          <a:solidFill>
            <a:schemeClr val="tx1"/>
          </a:solidFill>
          <a:latin typeface="+mn-lt"/>
          <a:ea typeface="+mn-ea"/>
          <a:cs typeface="+mn-cs"/>
        </a:defRPr>
      </a:lvl6pPr>
      <a:lvl7pPr marL="3655947" algn="l" defTabSz="609315" rtl="0" eaLnBrk="1" latinLnBrk="0" hangingPunct="1">
        <a:defRPr sz="2400" kern="1200">
          <a:solidFill>
            <a:schemeClr val="tx1"/>
          </a:solidFill>
          <a:latin typeface="+mn-lt"/>
          <a:ea typeface="+mn-ea"/>
          <a:cs typeface="+mn-cs"/>
        </a:defRPr>
      </a:lvl7pPr>
      <a:lvl8pPr marL="4265280" algn="l" defTabSz="609315" rtl="0" eaLnBrk="1" latinLnBrk="0" hangingPunct="1">
        <a:defRPr sz="2400" kern="1200">
          <a:solidFill>
            <a:schemeClr val="tx1"/>
          </a:solidFill>
          <a:latin typeface="+mn-lt"/>
          <a:ea typeface="+mn-ea"/>
          <a:cs typeface="+mn-cs"/>
        </a:defRPr>
      </a:lvl8pPr>
      <a:lvl9pPr marL="4874605" algn="l" defTabSz="6093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Gotham Bold" panose="02000803030000020004" pitchFamily="2" charset="0"/>
              </a:rPr>
              <a:t>First Calendar</a:t>
            </a:r>
            <a:br>
              <a:rPr lang="en-US" dirty="0">
                <a:latin typeface="Gotham Bold" panose="02000803030000020004" pitchFamily="2" charset="0"/>
              </a:rPr>
            </a:br>
            <a:r>
              <a:rPr lang="en-US" dirty="0">
                <a:latin typeface="Gotham Bold" panose="02000803030000020004" pitchFamily="2" charset="0"/>
              </a:rPr>
              <a:t>MetLife AL/UM </a:t>
            </a:r>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6783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The situation for entrepreneurs is now uncertain - isn't this the right time to take matters into your own hands? If you meet these 3 criteria, then I am waiting for you: </a:t>
            </a:r>
          </a:p>
          <a:p>
            <a:pPr marL="0" indent="0">
              <a:buNone/>
            </a:pPr>
            <a:r>
              <a:rPr lang="en-US" dirty="0"/>
              <a:t>✔ You manage your working time yourself </a:t>
            </a:r>
          </a:p>
          <a:p>
            <a:pPr marL="0" indent="0">
              <a:buNone/>
            </a:pPr>
            <a:r>
              <a:rPr lang="en-US" dirty="0"/>
              <a:t>✔ You like to interact with people everyday </a:t>
            </a:r>
          </a:p>
          <a:p>
            <a:pPr marL="0" indent="0">
              <a:buNone/>
            </a:pPr>
            <a:r>
              <a:rPr lang="en-US" dirty="0"/>
              <a:t>✔ You are confident; I need a person who can be relied upon by those who find themselves in a difficult situation. </a:t>
            </a:r>
          </a:p>
          <a:p>
            <a:pPr marL="0" indent="0">
              <a:buNone/>
            </a:pPr>
            <a:r>
              <a:rPr lang="en-US" dirty="0"/>
              <a:t>Let’s connect, I have a very interesting opportunity for you. </a:t>
            </a:r>
          </a:p>
        </p:txBody>
      </p:sp>
      <p:sp>
        <p:nvSpPr>
          <p:cNvPr id="7" name="Title 6"/>
          <p:cNvSpPr>
            <a:spLocks noGrp="1"/>
          </p:cNvSpPr>
          <p:nvPr>
            <p:ph type="title"/>
          </p:nvPr>
        </p:nvSpPr>
        <p:spPr/>
        <p:txBody>
          <a:bodyPr/>
          <a:lstStyle/>
          <a:p>
            <a:r>
              <a:rPr lang="en-US" dirty="0"/>
              <a:t>Post 8</a:t>
            </a:r>
            <a:endParaRPr lang="en-US" dirty="0">
              <a:highlight>
                <a:srgbClr val="00FFFF"/>
              </a:highligh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8" y="1211283"/>
            <a:ext cx="4961963" cy="4966930"/>
          </a:xfrm>
          <a:prstGeom prst="rect">
            <a:avLst/>
          </a:prstGeom>
        </p:spPr>
      </p:pic>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Tree>
    <p:extLst>
      <p:ext uri="{BB962C8B-B14F-4D97-AF65-F5344CB8AC3E}">
        <p14:creationId xmlns:p14="http://schemas.microsoft.com/office/powerpoint/2010/main" val="52220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When I started working with MetLife, I didn't think my career with MetLife would develop like this. I started as an insurance agent, then as a Unit manager, and finally became an Agency Leader [If UM: I started as an insurance agent,  and then as a Unit manager ]. Years of experience in this profession, as well as the observation of my colleagues from work, convinced me of one thing - the most important thing in this career is motivation and an open mind. Knowledge comes with time. The most successful people in our industry are people who can listen to others and are not looking for an office job between 9:00 and 17:00. Are you curious about the work of an insurance agent? Would you like to give it a shot? Let’s connect and I will answer all your questions. </a:t>
            </a:r>
          </a:p>
        </p:txBody>
      </p:sp>
      <p:sp>
        <p:nvSpPr>
          <p:cNvPr id="7" name="Title 6"/>
          <p:cNvSpPr>
            <a:spLocks noGrp="1"/>
          </p:cNvSpPr>
          <p:nvPr>
            <p:ph type="title"/>
          </p:nvPr>
        </p:nvSpPr>
        <p:spPr/>
        <p:txBody>
          <a:bodyPr/>
          <a:lstStyle/>
          <a:p>
            <a:r>
              <a:rPr lang="en-US" dirty="0"/>
              <a:t>Post 9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8" y="1377675"/>
            <a:ext cx="4961964" cy="4634146"/>
          </a:xfrm>
          <a:prstGeom prst="rect">
            <a:avLst/>
          </a:prstGeom>
        </p:spPr>
      </p:pic>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Tree>
    <p:extLst>
      <p:ext uri="{BB962C8B-B14F-4D97-AF65-F5344CB8AC3E}">
        <p14:creationId xmlns:p14="http://schemas.microsoft.com/office/powerpoint/2010/main" val="2893223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This is not a sales pitch. Life, whether we like it or not, comes with its hassles. Think ahead of time and you will find yourself ahead, capable of managing the pressure that is yet to unfold. Go through the list and make a strategic financial decision the soonest rather than a late panic decision. DM me the word “ Life” if you decide to take a step towards protecting yourself from the unexpected</a:t>
            </a:r>
          </a:p>
        </p:txBody>
      </p:sp>
      <p:sp>
        <p:nvSpPr>
          <p:cNvPr id="7" name="Title 6"/>
          <p:cNvSpPr>
            <a:spLocks noGrp="1"/>
          </p:cNvSpPr>
          <p:nvPr>
            <p:ph type="title"/>
          </p:nvPr>
        </p:nvSpPr>
        <p:spPr/>
        <p:txBody>
          <a:bodyPr/>
          <a:lstStyle/>
          <a:p>
            <a:r>
              <a:rPr lang="en-US" dirty="0"/>
              <a:t>Post 10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
        <p:nvSpPr>
          <p:cNvPr id="10" name="Rectangle 9"/>
          <p:cNvSpPr/>
          <p:nvPr/>
        </p:nvSpPr>
        <p:spPr>
          <a:xfrm>
            <a:off x="681318" y="1294479"/>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 Book" panose="02000603040000020004" pitchFamily="2" charset="0"/>
              </a:rPr>
              <a:t>Video</a:t>
            </a:r>
          </a:p>
        </p:txBody>
      </p:sp>
    </p:spTree>
    <p:extLst>
      <p:ext uri="{BB962C8B-B14F-4D97-AF65-F5344CB8AC3E}">
        <p14:creationId xmlns:p14="http://schemas.microsoft.com/office/powerpoint/2010/main" val="307643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Choose a quote that portrays your positive mindset during these hard times. Post it and include below hashtags: </a:t>
            </a:r>
          </a:p>
          <a:p>
            <a:pPr marL="0" indent="0">
              <a:buNone/>
            </a:pPr>
            <a:r>
              <a:rPr lang="en-US" dirty="0"/>
              <a:t>#Lebanon #Insurance #Motivation #Leadership </a:t>
            </a:r>
          </a:p>
        </p:txBody>
      </p:sp>
      <p:sp>
        <p:nvSpPr>
          <p:cNvPr id="7" name="Title 6"/>
          <p:cNvSpPr>
            <a:spLocks noGrp="1"/>
          </p:cNvSpPr>
          <p:nvPr>
            <p:ph type="title"/>
          </p:nvPr>
        </p:nvSpPr>
        <p:spPr/>
        <p:txBody>
          <a:bodyPr>
            <a:normAutofit/>
          </a:bodyPr>
          <a:lstStyle/>
          <a:p>
            <a:r>
              <a:rPr lang="en-US" dirty="0"/>
              <a:t>Post 11</a:t>
            </a:r>
            <a:endParaRPr lang="en-US" dirty="0">
              <a:highlight>
                <a:srgbClr val="00FFFF"/>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LinkedIn.</a:t>
            </a:r>
          </a:p>
        </p:txBody>
      </p:sp>
      <p:sp>
        <p:nvSpPr>
          <p:cNvPr id="10" name="Rectangle 9"/>
          <p:cNvSpPr/>
          <p:nvPr/>
        </p:nvSpPr>
        <p:spPr>
          <a:xfrm>
            <a:off x="681318" y="1294479"/>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sz="1400" dirty="0">
              <a:solidFill>
                <a:schemeClr val="tx1">
                  <a:lumMod val="65000"/>
                  <a:lumOff val="35000"/>
                </a:schemeClr>
              </a:solidFill>
              <a:latin typeface="Gotham Book" panose="02000603040000020004" pitchFamily="2" charset="0"/>
            </a:endParaRPr>
          </a:p>
          <a:p>
            <a:pPr lvl="0"/>
            <a:r>
              <a:rPr lang="en-US" sz="1400" dirty="0">
                <a:solidFill>
                  <a:schemeClr val="tx1">
                    <a:lumMod val="65000"/>
                    <a:lumOff val="35000"/>
                  </a:schemeClr>
                </a:solidFill>
                <a:latin typeface="Gotham Book" panose="02000603040000020004" pitchFamily="2" charset="0"/>
              </a:rPr>
              <a:t>Add visual of your choice (if relevant) </a:t>
            </a:r>
          </a:p>
        </p:txBody>
      </p:sp>
    </p:spTree>
    <p:extLst>
      <p:ext uri="{BB962C8B-B14F-4D97-AF65-F5344CB8AC3E}">
        <p14:creationId xmlns:p14="http://schemas.microsoft.com/office/powerpoint/2010/main" val="8431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Thank You</a:t>
            </a:r>
          </a:p>
        </p:txBody>
      </p:sp>
    </p:spTree>
    <p:extLst>
      <p:ext uri="{BB962C8B-B14F-4D97-AF65-F5344CB8AC3E}">
        <p14:creationId xmlns:p14="http://schemas.microsoft.com/office/powerpoint/2010/main" val="147869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09600" y="1211283"/>
            <a:ext cx="5414682" cy="496568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7"/>
          <p:cNvSpPr>
            <a:spLocks noGrp="1"/>
          </p:cNvSpPr>
          <p:nvPr>
            <p:ph sz="half" idx="1"/>
          </p:nvPr>
        </p:nvSpPr>
        <p:spPr/>
        <p:txBody>
          <a:bodyPr/>
          <a:lstStyle/>
          <a:p>
            <a:pPr marL="0" indent="0">
              <a:buNone/>
            </a:pPr>
            <a:r>
              <a:rPr lang="en-US" dirty="0"/>
              <a:t>This is the visual you should upload after it is designed, so this is the background of the visual. We write on it, brand it, and then publish it.</a:t>
            </a:r>
            <a:br>
              <a:rPr lang="en-US" dirty="0"/>
            </a:br>
            <a:endParaRPr lang="en-US" dirty="0"/>
          </a:p>
          <a:p>
            <a:pPr marL="0" indent="0">
              <a:buNone/>
            </a:pPr>
            <a:r>
              <a:rPr lang="en-US" dirty="0"/>
              <a:t>It can be a video, several photos, or one photo.</a:t>
            </a:r>
            <a:br>
              <a:rPr lang="en-US" dirty="0"/>
            </a:br>
            <a:endParaRPr lang="en-US" dirty="0"/>
          </a:p>
        </p:txBody>
      </p:sp>
      <p:sp>
        <p:nvSpPr>
          <p:cNvPr id="9" name="Content Placeholder 8"/>
          <p:cNvSpPr>
            <a:spLocks noGrp="1"/>
          </p:cNvSpPr>
          <p:nvPr>
            <p:ph sz="half" idx="2"/>
          </p:nvPr>
        </p:nvSpPr>
        <p:spPr/>
        <p:txBody>
          <a:bodyPr/>
          <a:lstStyle/>
          <a:p>
            <a:pPr marL="0" indent="0">
              <a:buNone/>
            </a:pPr>
            <a:r>
              <a:rPr lang="en-US" dirty="0"/>
              <a:t>Caption: </a:t>
            </a:r>
          </a:p>
          <a:p>
            <a:pPr marL="0" indent="0">
              <a:buNone/>
            </a:pPr>
            <a:endParaRPr lang="en-US" dirty="0"/>
          </a:p>
          <a:p>
            <a:pPr marL="0" indent="0">
              <a:buNone/>
            </a:pPr>
            <a:r>
              <a:rPr lang="en-US" dirty="0"/>
              <a:t>This is the caption of the post.</a:t>
            </a:r>
            <a:br>
              <a:rPr lang="en-US" dirty="0"/>
            </a:br>
            <a:r>
              <a:rPr lang="en-US" dirty="0"/>
              <a:t>It should be attractive, smart for audience and includes a call to action </a:t>
            </a:r>
            <a:br>
              <a:rPr lang="en-US" dirty="0"/>
            </a:br>
            <a:r>
              <a:rPr lang="en-US" dirty="0"/>
              <a:t>Add hashtags on Instagram and LinkedIn</a:t>
            </a:r>
            <a:endParaRPr lang="en-US" dirty="0">
              <a:solidFill>
                <a:srgbClr val="000000"/>
              </a:solidFill>
              <a:latin typeface="Calibri" panose="020F0502020204030204" pitchFamily="34" charset="0"/>
            </a:endParaRPr>
          </a:p>
          <a:p>
            <a:pPr marL="0" indent="0">
              <a:buNone/>
            </a:pPr>
            <a:endParaRPr lang="en-US" dirty="0"/>
          </a:p>
        </p:txBody>
      </p:sp>
      <p:sp>
        <p:nvSpPr>
          <p:cNvPr id="7" name="Title 6"/>
          <p:cNvSpPr>
            <a:spLocks noGrp="1"/>
          </p:cNvSpPr>
          <p:nvPr>
            <p:ph type="title"/>
          </p:nvPr>
        </p:nvSpPr>
        <p:spPr/>
        <p:txBody>
          <a:bodyPr/>
          <a:lstStyle/>
          <a:p>
            <a:r>
              <a:rPr lang="en-US" dirty="0"/>
              <a:t>Post </a:t>
            </a:r>
          </a:p>
        </p:txBody>
      </p:sp>
      <p:sp>
        <p:nvSpPr>
          <p:cNvPr id="11" name="TextBox 10"/>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Channels to be posted on</a:t>
            </a:r>
          </a:p>
        </p:txBody>
      </p:sp>
    </p:spTree>
    <p:extLst>
      <p:ext uri="{BB962C8B-B14F-4D97-AF65-F5344CB8AC3E}">
        <p14:creationId xmlns:p14="http://schemas.microsoft.com/office/powerpoint/2010/main" val="141949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As an insurance agent, you will meet a lot of people which will trust you to advise them towards what’s best for them. Some relationships outgrow their professional nature, and bloom into an honest, genuine friendship. I am looking for people who want to help others and enjoy working with people. If you appreciate human interaction, it might be the perfect opportunity for you. Send me a message and I will tell you more about the position at hand. </a:t>
            </a:r>
          </a:p>
          <a:p>
            <a:pPr marL="0" indent="0">
              <a:buNone/>
            </a:pPr>
            <a:endParaRPr lang="en-US" dirty="0"/>
          </a:p>
        </p:txBody>
      </p:sp>
      <p:sp>
        <p:nvSpPr>
          <p:cNvPr id="7" name="Title 6"/>
          <p:cNvSpPr>
            <a:spLocks noGrp="1"/>
          </p:cNvSpPr>
          <p:nvPr>
            <p:ph type="title"/>
          </p:nvPr>
        </p:nvSpPr>
        <p:spPr/>
        <p:txBody>
          <a:bodyPr/>
          <a:lstStyle/>
          <a:p>
            <a:r>
              <a:rPr lang="en-US" dirty="0"/>
              <a:t>Post 1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
        <p:nvSpPr>
          <p:cNvPr id="10" name="Rectangle 9"/>
          <p:cNvSpPr/>
          <p:nvPr/>
        </p:nvSpPr>
        <p:spPr>
          <a:xfrm>
            <a:off x="681318" y="1294479"/>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 Book" panose="02000603040000020004" pitchFamily="2" charset="0"/>
              </a:rPr>
              <a:t>Text on Visual:</a:t>
            </a:r>
          </a:p>
          <a:p>
            <a:pPr lvl="0"/>
            <a:endParaRPr lang="en-US" sz="1400" dirty="0">
              <a:solidFill>
                <a:schemeClr val="tx1">
                  <a:lumMod val="65000"/>
                  <a:lumOff val="35000"/>
                </a:schemeClr>
              </a:solidFill>
              <a:latin typeface="Gotham Book" panose="02000603040000020004" pitchFamily="2" charset="0"/>
            </a:endParaRPr>
          </a:p>
          <a:p>
            <a:pPr lvl="0"/>
            <a:r>
              <a:rPr lang="en-US" sz="1400" dirty="0">
                <a:solidFill>
                  <a:schemeClr val="tx1">
                    <a:lumMod val="65000"/>
                    <a:lumOff val="35000"/>
                  </a:schemeClr>
                </a:solidFill>
                <a:latin typeface="Gotham Book" panose="02000603040000020004" pitchFamily="2" charset="0"/>
              </a:rPr>
              <a:t>Insurance Agent Perks </a:t>
            </a:r>
          </a:p>
          <a:p>
            <a:pPr lvl="0"/>
            <a:r>
              <a:rPr lang="en-US" sz="1400" dirty="0">
                <a:solidFill>
                  <a:schemeClr val="tx1">
                    <a:lumMod val="65000"/>
                    <a:lumOff val="35000"/>
                  </a:schemeClr>
                </a:solidFill>
                <a:latin typeface="Gotham Book" panose="02000603040000020004" pitchFamily="2" charset="0"/>
              </a:rPr>
              <a:t>#1 Make meaningful connections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8" y="1126836"/>
            <a:ext cx="4961964" cy="4966930"/>
          </a:xfrm>
          <a:prstGeom prst="rect">
            <a:avLst/>
          </a:prstGeom>
        </p:spPr>
      </p:pic>
    </p:spTree>
    <p:extLst>
      <p:ext uri="{BB962C8B-B14F-4D97-AF65-F5344CB8AC3E}">
        <p14:creationId xmlns:p14="http://schemas.microsoft.com/office/powerpoint/2010/main" val="42187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Unlike other lines of business, an insurance career guarantees growth and development. From the day you start your training with us, your career path will be laid out for you, with clear milestones. Effort does not go unnoticed, passion is celebrated and credit is given when its due. If you’re someone who places importance on career development, let’s talk. I am recruiting top talents who are looking for a chance to shine.</a:t>
            </a:r>
          </a:p>
        </p:txBody>
      </p:sp>
      <p:sp>
        <p:nvSpPr>
          <p:cNvPr id="7" name="Title 6"/>
          <p:cNvSpPr>
            <a:spLocks noGrp="1"/>
          </p:cNvSpPr>
          <p:nvPr>
            <p:ph type="title"/>
          </p:nvPr>
        </p:nvSpPr>
        <p:spPr/>
        <p:txBody>
          <a:bodyPr/>
          <a:lstStyle/>
          <a:p>
            <a:r>
              <a:rPr lang="en-US" dirty="0"/>
              <a:t>Post 2</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
        <p:nvSpPr>
          <p:cNvPr id="10" name="Rectangle 9"/>
          <p:cNvSpPr/>
          <p:nvPr/>
        </p:nvSpPr>
        <p:spPr>
          <a:xfrm>
            <a:off x="681318" y="1294479"/>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 Book" panose="02000603040000020004" pitchFamily="2" charset="0"/>
              </a:rPr>
              <a:t>Text on Visual:</a:t>
            </a:r>
          </a:p>
          <a:p>
            <a:pPr lvl="0"/>
            <a:endParaRPr lang="en-US" sz="1400" dirty="0">
              <a:solidFill>
                <a:schemeClr val="tx1">
                  <a:lumMod val="65000"/>
                  <a:lumOff val="35000"/>
                </a:schemeClr>
              </a:solidFill>
              <a:latin typeface="Gotham Book" panose="02000603040000020004" pitchFamily="2" charset="0"/>
            </a:endParaRPr>
          </a:p>
          <a:p>
            <a:pPr lvl="0"/>
            <a:r>
              <a:rPr lang="en-US" sz="1400" dirty="0">
                <a:solidFill>
                  <a:schemeClr val="tx1">
                    <a:lumMod val="65000"/>
                    <a:lumOff val="35000"/>
                  </a:schemeClr>
                </a:solidFill>
                <a:latin typeface="Gotham Book" panose="02000603040000020004" pitchFamily="2" charset="0"/>
              </a:rPr>
              <a:t>Insurance Agent Perks </a:t>
            </a:r>
          </a:p>
          <a:p>
            <a:pPr lvl="0"/>
            <a:r>
              <a:rPr lang="en-US" sz="1400" dirty="0">
                <a:solidFill>
                  <a:schemeClr val="tx1">
                    <a:lumMod val="65000"/>
                    <a:lumOff val="35000"/>
                  </a:schemeClr>
                </a:solidFill>
                <a:latin typeface="Gotham Book" panose="02000603040000020004" pitchFamily="2" charset="0"/>
              </a:rPr>
              <a:t>#2 A clear &amp; certain career path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4" y="1157723"/>
            <a:ext cx="4931107" cy="4936044"/>
          </a:xfrm>
          <a:prstGeom prst="rect">
            <a:avLst/>
          </a:prstGeom>
        </p:spPr>
      </p:pic>
    </p:spTree>
    <p:extLst>
      <p:ext uri="{BB962C8B-B14F-4D97-AF65-F5344CB8AC3E}">
        <p14:creationId xmlns:p14="http://schemas.microsoft.com/office/powerpoint/2010/main" val="295516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Each job has its own emotional return, and as hard as it might be, insurance’s emotional return is being the much needed, timely support for people in their time of need. Life insurance policies remind us of what’s important in life, family. If you value the real human impact that your work can have, let’s connect. I will tell you all about the many life changing experiences I’ve had along the way. </a:t>
            </a:r>
          </a:p>
        </p:txBody>
      </p:sp>
      <p:sp>
        <p:nvSpPr>
          <p:cNvPr id="7" name="Title 6"/>
          <p:cNvSpPr>
            <a:spLocks noGrp="1"/>
          </p:cNvSpPr>
          <p:nvPr>
            <p:ph type="title"/>
          </p:nvPr>
        </p:nvSpPr>
        <p:spPr/>
        <p:txBody>
          <a:bodyPr/>
          <a:lstStyle/>
          <a:p>
            <a:r>
              <a:rPr lang="en-US" dirty="0"/>
              <a:t>Post 3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
        <p:nvSpPr>
          <p:cNvPr id="10" name="Rectangle 9"/>
          <p:cNvSpPr/>
          <p:nvPr/>
        </p:nvSpPr>
        <p:spPr>
          <a:xfrm>
            <a:off x="681318" y="1294479"/>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 Book" panose="02000603040000020004" pitchFamily="2" charset="0"/>
              </a:rPr>
              <a:t>Text on Visual:</a:t>
            </a:r>
          </a:p>
          <a:p>
            <a:pPr lvl="0"/>
            <a:endParaRPr lang="en-US" sz="1400" dirty="0">
              <a:solidFill>
                <a:schemeClr val="tx1">
                  <a:lumMod val="65000"/>
                  <a:lumOff val="35000"/>
                </a:schemeClr>
              </a:solidFill>
              <a:latin typeface="Gotham Book" panose="02000603040000020004" pitchFamily="2" charset="0"/>
            </a:endParaRPr>
          </a:p>
          <a:p>
            <a:pPr lvl="0"/>
            <a:r>
              <a:rPr lang="en-US" sz="1400" dirty="0">
                <a:solidFill>
                  <a:schemeClr val="tx1">
                    <a:lumMod val="65000"/>
                    <a:lumOff val="35000"/>
                  </a:schemeClr>
                </a:solidFill>
                <a:latin typeface="Gotham Book" panose="02000603040000020004" pitchFamily="2" charset="0"/>
              </a:rPr>
              <a:t>Insurance Agent Perks </a:t>
            </a:r>
          </a:p>
          <a:p>
            <a:pPr lvl="0"/>
            <a:r>
              <a:rPr lang="en-US" sz="1400" dirty="0">
                <a:solidFill>
                  <a:schemeClr val="tx1">
                    <a:lumMod val="65000"/>
                    <a:lumOff val="35000"/>
                  </a:schemeClr>
                </a:solidFill>
                <a:latin typeface="Gotham Book" panose="02000603040000020004" pitchFamily="2" charset="0"/>
              </a:rPr>
              <a:t>#3 Support people in time of need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8" y="1126836"/>
            <a:ext cx="4961964" cy="4966930"/>
          </a:xfrm>
          <a:prstGeom prst="rect">
            <a:avLst/>
          </a:prstGeom>
        </p:spPr>
      </p:pic>
    </p:spTree>
    <p:extLst>
      <p:ext uri="{BB962C8B-B14F-4D97-AF65-F5344CB8AC3E}">
        <p14:creationId xmlns:p14="http://schemas.microsoft.com/office/powerpoint/2010/main" val="208246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If you’re someone who is active, dynamic and hates to sit at an office all day, this might be for you. I am recruiting top talents for my agency so contact me if you’re interested or send this to anyone you think would appreciate a flexible schedule. </a:t>
            </a:r>
            <a:endParaRPr lang="en-US" dirty="0">
              <a:highlight>
                <a:srgbClr val="FFFF00"/>
              </a:highlight>
            </a:endParaRPr>
          </a:p>
        </p:txBody>
      </p:sp>
      <p:sp>
        <p:nvSpPr>
          <p:cNvPr id="7" name="Title 6"/>
          <p:cNvSpPr>
            <a:spLocks noGrp="1"/>
          </p:cNvSpPr>
          <p:nvPr>
            <p:ph type="title"/>
          </p:nvPr>
        </p:nvSpPr>
        <p:spPr/>
        <p:txBody>
          <a:bodyPr>
            <a:normAutofit/>
          </a:bodyPr>
          <a:lstStyle/>
          <a:p>
            <a:r>
              <a:rPr lang="en-US" dirty="0"/>
              <a:t>Post 4 </a:t>
            </a:r>
            <a:endParaRPr lang="en-US" dirty="0">
              <a:highlight>
                <a:srgbClr val="00FFFF"/>
              </a:highlight>
            </a:endParaRP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
        <p:nvSpPr>
          <p:cNvPr id="10" name="Rectangle 9"/>
          <p:cNvSpPr/>
          <p:nvPr/>
        </p:nvSpPr>
        <p:spPr>
          <a:xfrm>
            <a:off x="681318" y="1294479"/>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 Book" panose="02000603040000020004" pitchFamily="2" charset="0"/>
              </a:rPr>
              <a:t>Text on Visual:</a:t>
            </a:r>
          </a:p>
          <a:p>
            <a:pPr lvl="0"/>
            <a:endParaRPr lang="en-US" sz="1400" dirty="0">
              <a:solidFill>
                <a:schemeClr val="tx1">
                  <a:lumMod val="65000"/>
                  <a:lumOff val="35000"/>
                </a:schemeClr>
              </a:solidFill>
              <a:latin typeface="Gotham Book" panose="02000603040000020004" pitchFamily="2" charset="0"/>
            </a:endParaRPr>
          </a:p>
          <a:p>
            <a:pPr lvl="0"/>
            <a:r>
              <a:rPr lang="en-US" sz="1400" dirty="0">
                <a:solidFill>
                  <a:schemeClr val="tx1">
                    <a:lumMod val="65000"/>
                    <a:lumOff val="35000"/>
                  </a:schemeClr>
                </a:solidFill>
                <a:latin typeface="Gotham Book" panose="02000603040000020004" pitchFamily="2" charset="0"/>
              </a:rPr>
              <a:t>Insurance Agent Perks </a:t>
            </a:r>
          </a:p>
          <a:p>
            <a:pPr lvl="0"/>
            <a:r>
              <a:rPr lang="en-US" sz="1400" dirty="0">
                <a:solidFill>
                  <a:schemeClr val="tx1">
                    <a:lumMod val="65000"/>
                    <a:lumOff val="35000"/>
                  </a:schemeClr>
                </a:solidFill>
                <a:latin typeface="Gotham Book" panose="02000603040000020004" pitchFamily="2" charset="0"/>
              </a:rPr>
              <a:t>#4 Work remotely with a flexible schedule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8" y="1081575"/>
            <a:ext cx="5007179" cy="5012191"/>
          </a:xfrm>
          <a:prstGeom prst="rect">
            <a:avLst/>
          </a:prstGeom>
        </p:spPr>
      </p:pic>
    </p:spTree>
    <p:extLst>
      <p:ext uri="{BB962C8B-B14F-4D97-AF65-F5344CB8AC3E}">
        <p14:creationId xmlns:p14="http://schemas.microsoft.com/office/powerpoint/2010/main" val="91286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a:bodyPr>
          <a:lstStyle/>
          <a:p>
            <a:pPr marL="0" indent="0">
              <a:buNone/>
            </a:pPr>
            <a:r>
              <a:rPr lang="en-US" dirty="0"/>
              <a:t>Caption: </a:t>
            </a:r>
          </a:p>
          <a:p>
            <a:pPr marL="0" indent="0">
              <a:buNone/>
            </a:pPr>
            <a:endParaRPr lang="en-US" dirty="0"/>
          </a:p>
          <a:p>
            <a:pPr marL="0" indent="0">
              <a:buNone/>
            </a:pPr>
            <a:r>
              <a:rPr lang="en-US" dirty="0"/>
              <a:t>TBD</a:t>
            </a:r>
          </a:p>
          <a:p>
            <a:pPr marL="0" indent="0">
              <a:buNone/>
            </a:pPr>
            <a:endParaRPr lang="en-US" dirty="0"/>
          </a:p>
          <a:p>
            <a:pPr marL="0" indent="0">
              <a:buNone/>
            </a:pPr>
            <a:r>
              <a:rPr lang="en-US" dirty="0">
                <a:cs typeface="+mn-cs"/>
              </a:rPr>
              <a:t>Hello, do you have great contact skills with people? Are self-confidence and entrepreneurship your strengths? At MetLife, we are looking for open-minded and empathetic people who know the realities of life. I am waiting for you! Do you want to learn more about the work of an insurance agent? Let’s connect. </a:t>
            </a:r>
          </a:p>
        </p:txBody>
      </p:sp>
      <p:sp>
        <p:nvSpPr>
          <p:cNvPr id="7" name="Title 6"/>
          <p:cNvSpPr>
            <a:spLocks noGrp="1"/>
          </p:cNvSpPr>
          <p:nvPr>
            <p:ph type="title"/>
          </p:nvPr>
        </p:nvSpPr>
        <p:spPr/>
        <p:txBody>
          <a:bodyPr/>
          <a:lstStyle/>
          <a:p>
            <a:r>
              <a:rPr lang="en-US" dirty="0"/>
              <a:t>Post 5 </a:t>
            </a:r>
          </a:p>
        </p:txBody>
      </p:sp>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
        <p:nvSpPr>
          <p:cNvPr id="10" name="Rectangle 9"/>
          <p:cNvSpPr/>
          <p:nvPr/>
        </p:nvSpPr>
        <p:spPr>
          <a:xfrm>
            <a:off x="681318" y="1294479"/>
            <a:ext cx="4961964" cy="479928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400" dirty="0">
                <a:solidFill>
                  <a:schemeClr val="tx1">
                    <a:lumMod val="65000"/>
                    <a:lumOff val="35000"/>
                  </a:schemeClr>
                </a:solidFill>
                <a:latin typeface="Gotham Book" panose="02000603040000020004" pitchFamily="2" charset="0"/>
              </a:rPr>
              <a:t>Text on Visual:</a:t>
            </a:r>
          </a:p>
          <a:p>
            <a:pPr lvl="0"/>
            <a:endParaRPr lang="en-US" sz="1400" dirty="0">
              <a:solidFill>
                <a:schemeClr val="tx1">
                  <a:lumMod val="65000"/>
                  <a:lumOff val="35000"/>
                </a:schemeClr>
              </a:solidFill>
              <a:latin typeface="Gotham Book" panose="02000603040000020004" pitchFamily="2" charset="0"/>
            </a:endParaRPr>
          </a:p>
          <a:p>
            <a:pPr lvl="0"/>
            <a:r>
              <a:rPr lang="en-US" sz="1400" dirty="0">
                <a:solidFill>
                  <a:schemeClr val="tx1">
                    <a:lumMod val="65000"/>
                    <a:lumOff val="35000"/>
                  </a:schemeClr>
                </a:solidFill>
                <a:latin typeface="Gotham Book" panose="02000603040000020004" pitchFamily="2" charset="0"/>
              </a:rPr>
              <a:t>Recruitment to my team is ongoing. Let’s talk!</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8" y="1210657"/>
            <a:ext cx="4961964" cy="4966930"/>
          </a:xfrm>
          <a:prstGeom prst="rect">
            <a:avLst/>
          </a:prstGeom>
        </p:spPr>
      </p:pic>
    </p:spTree>
    <p:extLst>
      <p:ext uri="{BB962C8B-B14F-4D97-AF65-F5344CB8AC3E}">
        <p14:creationId xmlns:p14="http://schemas.microsoft.com/office/powerpoint/2010/main" val="294714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lstStyle/>
          <a:p>
            <a:pPr marL="0" indent="0">
              <a:buNone/>
            </a:pPr>
            <a:r>
              <a:rPr lang="en-US" dirty="0"/>
              <a:t>Caption: </a:t>
            </a:r>
          </a:p>
          <a:p>
            <a:pPr marL="0" indent="0">
              <a:buNone/>
            </a:pPr>
            <a:endParaRPr lang="en-US" dirty="0"/>
          </a:p>
          <a:p>
            <a:pPr marL="0" indent="0">
              <a:buNone/>
            </a:pPr>
            <a:r>
              <a:rPr lang="en-US" dirty="0"/>
              <a:t>We’re all looking for more safety, it’s human nature. I am here to advise you to consider the best solution that insures more protection to every aspect of your life that you wish to have protected. The decision up to you and your needs. </a:t>
            </a:r>
          </a:p>
          <a:p>
            <a:pPr marL="0" indent="0">
              <a:buNone/>
            </a:pPr>
            <a:r>
              <a:rPr lang="en-US" dirty="0"/>
              <a:t>Contact me and I will help you recognize your needs and choose the appropriate insurance.</a:t>
            </a:r>
          </a:p>
        </p:txBody>
      </p:sp>
      <p:sp>
        <p:nvSpPr>
          <p:cNvPr id="7" name="Title 6"/>
          <p:cNvSpPr>
            <a:spLocks noGrp="1"/>
          </p:cNvSpPr>
          <p:nvPr>
            <p:ph type="title"/>
          </p:nvPr>
        </p:nvSpPr>
        <p:spPr/>
        <p:txBody>
          <a:bodyPr/>
          <a:lstStyle/>
          <a:p>
            <a:r>
              <a:rPr lang="en-US" dirty="0"/>
              <a:t>Post 6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8" y="1211283"/>
            <a:ext cx="4961964" cy="4966931"/>
          </a:xfrm>
          <a:prstGeom prst="rect">
            <a:avLst/>
          </a:prstGeom>
        </p:spPr>
      </p:pic>
      <p:sp>
        <p:nvSpPr>
          <p:cNvPr id="6" name="TextBox 5"/>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Tree>
    <p:extLst>
      <p:ext uri="{BB962C8B-B14F-4D97-AF65-F5344CB8AC3E}">
        <p14:creationId xmlns:p14="http://schemas.microsoft.com/office/powerpoint/2010/main" val="115648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lstStyle/>
          <a:p>
            <a:pPr marL="0" indent="0">
              <a:buNone/>
            </a:pPr>
            <a:br>
              <a:rPr lang="en-US" dirty="0"/>
            </a:br>
            <a:endParaRPr lang="en-US" dirty="0"/>
          </a:p>
        </p:txBody>
      </p:sp>
      <p:sp>
        <p:nvSpPr>
          <p:cNvPr id="9" name="Content Placeholder 8"/>
          <p:cNvSpPr>
            <a:spLocks noGrp="1"/>
          </p:cNvSpPr>
          <p:nvPr>
            <p:ph sz="half" idx="2"/>
          </p:nvPr>
        </p:nvSpPr>
        <p:spPr/>
        <p:txBody>
          <a:bodyPr>
            <a:normAutofit fontScale="62500" lnSpcReduction="20000"/>
          </a:bodyPr>
          <a:lstStyle/>
          <a:p>
            <a:pPr marL="0" indent="0">
              <a:buNone/>
            </a:pPr>
            <a:r>
              <a:rPr lang="en-US" dirty="0"/>
              <a:t>Caption: </a:t>
            </a:r>
          </a:p>
          <a:p>
            <a:pPr marL="0" indent="0">
              <a:buNone/>
            </a:pPr>
            <a:endParaRPr lang="en-US" dirty="0"/>
          </a:p>
          <a:p>
            <a:pPr marL="0" indent="0">
              <a:buNone/>
            </a:pPr>
            <a:r>
              <a:rPr lang="en-US" dirty="0"/>
              <a:t>We’re now hiring Life Insurance Agents to join our dynamic team at [Agency Name] with MetLife, who will be responsible for:</a:t>
            </a:r>
          </a:p>
          <a:p>
            <a:pPr marL="0" indent="0">
              <a:buNone/>
            </a:pPr>
            <a:r>
              <a:rPr lang="en-US" dirty="0"/>
              <a:t> 1. Creating a sales funnel, seeking out new clients and developing clientele by networking to find new customers and generate lists of prospects.</a:t>
            </a:r>
          </a:p>
          <a:p>
            <a:pPr marL="0" indent="0">
              <a:buNone/>
            </a:pPr>
            <a:r>
              <a:rPr lang="en-US" dirty="0"/>
              <a:t>2.     Scheduling calls and making a minimum of five personal sale meetings daily to keep a high profile in the market place.</a:t>
            </a:r>
          </a:p>
          <a:p>
            <a:pPr marL="0" indent="0">
              <a:buNone/>
            </a:pPr>
            <a:r>
              <a:rPr lang="en-US" dirty="0"/>
              <a:t>3.     Introducing MetLife through sales visits and demonstrating the services it can provide.</a:t>
            </a:r>
          </a:p>
          <a:p>
            <a:pPr marL="0" indent="0">
              <a:buNone/>
            </a:pPr>
            <a:r>
              <a:rPr lang="en-US" dirty="0"/>
              <a:t>4.     Be prepared to provide the prospect with the right consultancy that satisfy his/her needs.</a:t>
            </a:r>
          </a:p>
          <a:p>
            <a:pPr marL="0" indent="0">
              <a:buNone/>
            </a:pPr>
            <a:r>
              <a:rPr lang="en-US" dirty="0"/>
              <a:t>5.     Submitting a weekly activity report to the Unit Manager, along with the strategy plan for the coming weeks.</a:t>
            </a:r>
          </a:p>
          <a:p>
            <a:pPr marL="0" indent="0">
              <a:buNone/>
            </a:pPr>
            <a:r>
              <a:rPr lang="en-US" dirty="0"/>
              <a:t>6.     Implementing the sales solicitation technique and cultivating positive relationships with prospects.</a:t>
            </a:r>
          </a:p>
          <a:p>
            <a:pPr marL="0" indent="0">
              <a:buNone/>
            </a:pPr>
            <a:r>
              <a:rPr lang="en-US" dirty="0"/>
              <a:t>7.     Stay in touch with your customers to ensure a steady stream of repeat business.</a:t>
            </a:r>
          </a:p>
          <a:p>
            <a:pPr marL="0" indent="0">
              <a:buNone/>
            </a:pPr>
            <a:r>
              <a:rPr lang="en-US" dirty="0"/>
              <a:t>8.     Improving sales skills and standing out from the crowd</a:t>
            </a:r>
          </a:p>
          <a:p>
            <a:pPr marL="0" indent="0">
              <a:buNone/>
            </a:pPr>
            <a:r>
              <a:rPr lang="en-US" dirty="0"/>
              <a:t>9.     Assist and help the clients in resolving any insurance claims.</a:t>
            </a:r>
          </a:p>
          <a:p>
            <a:pPr marL="0" indent="0">
              <a:buNone/>
            </a:pPr>
            <a:r>
              <a:rPr lang="en-US" dirty="0"/>
              <a:t>10.  Having persistency, ambition, determination &amp; positivity to achieve the personal SMART goals</a:t>
            </a:r>
          </a:p>
          <a:p>
            <a:pPr marL="0" indent="0">
              <a:buNone/>
            </a:pPr>
            <a:r>
              <a:rPr lang="en-US" dirty="0"/>
              <a:t> </a:t>
            </a:r>
          </a:p>
          <a:p>
            <a:pPr marL="0" indent="0">
              <a:buNone/>
            </a:pPr>
            <a:r>
              <a:rPr lang="en-US" dirty="0"/>
              <a:t>This permanent position is well suited to an individual that is looking to advance their career in sales techniques, communication skills and personal development.</a:t>
            </a:r>
          </a:p>
          <a:p>
            <a:pPr marL="0" indent="0">
              <a:buNone/>
            </a:pPr>
            <a:r>
              <a:rPr lang="en-US" dirty="0"/>
              <a:t>This exciting position offers opportunity to progress into a higher role.</a:t>
            </a:r>
          </a:p>
          <a:p>
            <a:pPr marL="0" indent="0">
              <a:buNone/>
            </a:pPr>
            <a:r>
              <a:rPr lang="en-US" dirty="0"/>
              <a:t>Requirements:</a:t>
            </a:r>
          </a:p>
          <a:p>
            <a:pPr marL="0" indent="0">
              <a:buNone/>
            </a:pPr>
            <a:r>
              <a:rPr lang="en-US" dirty="0"/>
              <a:t>-	Education Level: Bachelor Degree</a:t>
            </a:r>
          </a:p>
          <a:p>
            <a:pPr marL="0" indent="0">
              <a:buNone/>
            </a:pPr>
            <a:r>
              <a:rPr lang="en-US" dirty="0"/>
              <a:t>-	Eager to learn</a:t>
            </a:r>
          </a:p>
          <a:p>
            <a:pPr marL="0" indent="0">
              <a:buNone/>
            </a:pPr>
            <a:r>
              <a:rPr lang="en-US" dirty="0"/>
              <a:t>-	Excellent interpersonal skills</a:t>
            </a:r>
          </a:p>
          <a:p>
            <a:pPr marL="0" indent="0">
              <a:buNone/>
            </a:pPr>
            <a:r>
              <a:rPr lang="en-US" dirty="0"/>
              <a:t>-	Experience working in a relevant field </a:t>
            </a:r>
          </a:p>
          <a:p>
            <a:pPr marL="0" indent="0">
              <a:buNone/>
            </a:pPr>
            <a:r>
              <a:rPr lang="en-US" dirty="0"/>
              <a:t>Interested Candidates should apply by sending an email to XXX or message me on LinkedIn</a:t>
            </a:r>
          </a:p>
          <a:p>
            <a:pPr marL="0" indent="0">
              <a:buNone/>
            </a:pPr>
            <a:r>
              <a:rPr lang="en-US" dirty="0"/>
              <a:t>Closing date for accepting applications is…</a:t>
            </a:r>
          </a:p>
        </p:txBody>
      </p:sp>
      <p:sp>
        <p:nvSpPr>
          <p:cNvPr id="7" name="Title 6"/>
          <p:cNvSpPr>
            <a:spLocks noGrp="1"/>
          </p:cNvSpPr>
          <p:nvPr>
            <p:ph type="title"/>
          </p:nvPr>
        </p:nvSpPr>
        <p:spPr/>
        <p:txBody>
          <a:bodyPr/>
          <a:lstStyle/>
          <a:p>
            <a:r>
              <a:rPr lang="en-US" dirty="0"/>
              <a:t>Post 7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8" y="1211283"/>
            <a:ext cx="4961964" cy="4966930"/>
          </a:xfrm>
          <a:prstGeom prst="rect">
            <a:avLst/>
          </a:prstGeom>
        </p:spPr>
      </p:pic>
      <p:sp>
        <p:nvSpPr>
          <p:cNvPr id="12" name="TextBox 11"/>
          <p:cNvSpPr txBox="1"/>
          <p:nvPr/>
        </p:nvSpPr>
        <p:spPr>
          <a:xfrm>
            <a:off x="6687670" y="6406469"/>
            <a:ext cx="4894730" cy="276999"/>
          </a:xfrm>
          <a:prstGeom prst="rect">
            <a:avLst/>
          </a:prstGeom>
          <a:noFill/>
        </p:spPr>
        <p:txBody>
          <a:bodyPr wrap="square" rtlCol="0">
            <a:spAutoFit/>
          </a:bodyPr>
          <a:lstStyle/>
          <a:p>
            <a:r>
              <a:rPr lang="en-US" sz="1200" dirty="0">
                <a:latin typeface="Gotham Book" panose="02000603040000020004" pitchFamily="2" charset="0"/>
              </a:rPr>
              <a:t>Facebook, LinkedIn.</a:t>
            </a:r>
          </a:p>
        </p:txBody>
      </p:sp>
    </p:spTree>
    <p:extLst>
      <p:ext uri="{BB962C8B-B14F-4D97-AF65-F5344CB8AC3E}">
        <p14:creationId xmlns:p14="http://schemas.microsoft.com/office/powerpoint/2010/main" val="1243851626"/>
      </p:ext>
    </p:extLst>
  </p:cSld>
  <p:clrMapOvr>
    <a:masterClrMapping/>
  </p:clrMapOvr>
</p:sld>
</file>

<file path=ppt/theme/theme1.xml><?xml version="1.0" encoding="utf-8"?>
<a:theme xmlns:a="http://schemas.openxmlformats.org/drawingml/2006/main" name="Custom Design">
  <a:themeElements>
    <a:clrScheme name="BornInteractive">
      <a:dk1>
        <a:sysClr val="windowText" lastClr="000000"/>
      </a:dk1>
      <a:lt1>
        <a:sysClr val="window" lastClr="FFFFFF"/>
      </a:lt1>
      <a:dk2>
        <a:srgbClr val="1F497D"/>
      </a:dk2>
      <a:lt2>
        <a:srgbClr val="EEECE1"/>
      </a:lt2>
      <a:accent1>
        <a:srgbClr val="0097D9"/>
      </a:accent1>
      <a:accent2>
        <a:srgbClr val="D9025F"/>
      </a:accent2>
      <a:accent3>
        <a:srgbClr val="7DB927"/>
      </a:accent3>
      <a:accent4>
        <a:srgbClr val="9E9B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AAAE1C7A0A246A41C8217AA12718C" ma:contentTypeVersion="12" ma:contentTypeDescription="Create a new document." ma:contentTypeScope="" ma:versionID="230f80a9fd1457b4fddf3f3a9126c1e7">
  <xsd:schema xmlns:xsd="http://www.w3.org/2001/XMLSchema" xmlns:xs="http://www.w3.org/2001/XMLSchema" xmlns:p="http://schemas.microsoft.com/office/2006/metadata/properties" xmlns:ns3="d2bcc9ad-2da9-498f-b259-60e38aaf56ef" xmlns:ns4="09026289-c3f6-42aa-bd36-6c35e92603cf" targetNamespace="http://schemas.microsoft.com/office/2006/metadata/properties" ma:root="true" ma:fieldsID="0427d9ff71420fec1af1bf2435b85ec8" ns3:_="" ns4:_="">
    <xsd:import namespace="d2bcc9ad-2da9-498f-b259-60e38aaf56ef"/>
    <xsd:import namespace="09026289-c3f6-42aa-bd36-6c35e92603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cc9ad-2da9-498f-b259-60e38aaf56e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026289-c3f6-42aa-bd36-6c35e92603c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33EA4B-78F4-43E4-BEFE-D056B2896353}">
  <ds:schemaRefs>
    <ds:schemaRef ds:uri="09026289-c3f6-42aa-bd36-6c35e92603cf"/>
    <ds:schemaRef ds:uri="d2bcc9ad-2da9-498f-b259-60e38aaf5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7CEF120-4566-4D25-98D9-65474E42EA3D}">
  <ds:schemaRefs>
    <ds:schemaRef ds:uri="http://schemas.microsoft.com/office/2006/documentManagement/types"/>
    <ds:schemaRef ds:uri="http://schemas.microsoft.com/office/2006/metadata/properties"/>
    <ds:schemaRef ds:uri="09026289-c3f6-42aa-bd36-6c35e92603cf"/>
    <ds:schemaRef ds:uri="http://www.w3.org/XML/1998/namespace"/>
    <ds:schemaRef ds:uri="d2bcc9ad-2da9-498f-b259-60e38aaf56ef"/>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CD0B9F7-1882-4834-80FC-2D4631266B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3109</TotalTime>
  <Words>1343</Words>
  <Application>Microsoft Office PowerPoint</Application>
  <PresentationFormat>Widescreen</PresentationFormat>
  <Paragraphs>126</Paragraphs>
  <Slides>14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Gotham Bold</vt:lpstr>
      <vt:lpstr>Gotham Book</vt:lpstr>
      <vt:lpstr>Gotham Medium</vt:lpstr>
      <vt:lpstr>Gotham-Bold</vt:lpstr>
      <vt:lpstr>Gotham-Book</vt:lpstr>
      <vt:lpstr>Gotham-Light</vt:lpstr>
      <vt:lpstr>Museo 300</vt:lpstr>
      <vt:lpstr>Custom Design</vt:lpstr>
      <vt:lpstr>First Calendar MetLife AL/UM </vt:lpstr>
      <vt:lpstr>Post </vt:lpstr>
      <vt:lpstr>Post 1 </vt:lpstr>
      <vt:lpstr>Post 2</vt:lpstr>
      <vt:lpstr>Post 3 </vt:lpstr>
      <vt:lpstr>Post 4 </vt:lpstr>
      <vt:lpstr>Post 5 </vt:lpstr>
      <vt:lpstr>Post 6  </vt:lpstr>
      <vt:lpstr>Post 7 </vt:lpstr>
      <vt:lpstr>Post 8</vt:lpstr>
      <vt:lpstr>Post 9 </vt:lpstr>
      <vt:lpstr>Post 10 </vt:lpstr>
      <vt:lpstr>Post 11</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KEY COMPONENT IN YOUR DIGITAL TRANSFORMATION JOURNEY</dc:title>
  <dc:creator>Haytham A. Sawma</dc:creator>
  <cp:lastModifiedBy>Beckdash, Hiba</cp:lastModifiedBy>
  <cp:revision>70</cp:revision>
  <dcterms:created xsi:type="dcterms:W3CDTF">2021-01-15T13:11:26Z</dcterms:created>
  <dcterms:modified xsi:type="dcterms:W3CDTF">2021-08-31T09:24:12Z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0x010100F23AAAE1C7A0A246A41C8217AA12718C</vt:lpwstr>
  </property>
</Properties>
</file>