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3069" r:id="rId5"/>
    <p:sldId id="3073" r:id="rId6"/>
    <p:sldId id="3083" r:id="rId7"/>
    <p:sldId id="3072" r:id="rId8"/>
    <p:sldId id="3076" r:id="rId9"/>
    <p:sldId id="3084" r:id="rId10"/>
    <p:sldId id="3078" r:id="rId11"/>
  </p:sldIdLst>
  <p:sldSz cx="12192000" cy="6858000"/>
  <p:notesSz cx="6858000" cy="9144000"/>
  <p:defaultTextStyle>
    <a:defPPr>
      <a:defRPr lang="en-US"/>
    </a:defPPr>
    <a:lvl1pPr marL="0" algn="l" defTabSz="914014" rtl="0" eaLnBrk="1" latinLnBrk="0" hangingPunct="1">
      <a:defRPr sz="1900" kern="1200">
        <a:solidFill>
          <a:schemeClr val="tx1"/>
        </a:solidFill>
        <a:latin typeface="+mn-lt"/>
        <a:ea typeface="+mn-ea"/>
        <a:cs typeface="+mn-cs"/>
      </a:defRPr>
    </a:lvl1pPr>
    <a:lvl2pPr marL="456999" algn="l" defTabSz="914014" rtl="0" eaLnBrk="1" latinLnBrk="0" hangingPunct="1">
      <a:defRPr sz="1900" kern="1200">
        <a:solidFill>
          <a:schemeClr val="tx1"/>
        </a:solidFill>
        <a:latin typeface="+mn-lt"/>
        <a:ea typeface="+mn-ea"/>
        <a:cs typeface="+mn-cs"/>
      </a:defRPr>
    </a:lvl2pPr>
    <a:lvl3pPr marL="914014" algn="l" defTabSz="914014" rtl="0" eaLnBrk="1" latinLnBrk="0" hangingPunct="1">
      <a:defRPr sz="1900" kern="1200">
        <a:solidFill>
          <a:schemeClr val="tx1"/>
        </a:solidFill>
        <a:latin typeface="+mn-lt"/>
        <a:ea typeface="+mn-ea"/>
        <a:cs typeface="+mn-cs"/>
      </a:defRPr>
    </a:lvl3pPr>
    <a:lvl4pPr marL="1371022" algn="l" defTabSz="914014" rtl="0" eaLnBrk="1" latinLnBrk="0" hangingPunct="1">
      <a:defRPr sz="1900" kern="1200">
        <a:solidFill>
          <a:schemeClr val="tx1"/>
        </a:solidFill>
        <a:latin typeface="+mn-lt"/>
        <a:ea typeface="+mn-ea"/>
        <a:cs typeface="+mn-cs"/>
      </a:defRPr>
    </a:lvl4pPr>
    <a:lvl5pPr marL="1828029" algn="l" defTabSz="914014" rtl="0" eaLnBrk="1" latinLnBrk="0" hangingPunct="1">
      <a:defRPr sz="1900" kern="1200">
        <a:solidFill>
          <a:schemeClr val="tx1"/>
        </a:solidFill>
        <a:latin typeface="+mn-lt"/>
        <a:ea typeface="+mn-ea"/>
        <a:cs typeface="+mn-cs"/>
      </a:defRPr>
    </a:lvl5pPr>
    <a:lvl6pPr marL="2285046" algn="l" defTabSz="914014" rtl="0" eaLnBrk="1" latinLnBrk="0" hangingPunct="1">
      <a:defRPr sz="1900" kern="1200">
        <a:solidFill>
          <a:schemeClr val="tx1"/>
        </a:solidFill>
        <a:latin typeface="+mn-lt"/>
        <a:ea typeface="+mn-ea"/>
        <a:cs typeface="+mn-cs"/>
      </a:defRPr>
    </a:lvl6pPr>
    <a:lvl7pPr marL="2742042" algn="l" defTabSz="914014" rtl="0" eaLnBrk="1" latinLnBrk="0" hangingPunct="1">
      <a:defRPr sz="1900" kern="1200">
        <a:solidFill>
          <a:schemeClr val="tx1"/>
        </a:solidFill>
        <a:latin typeface="+mn-lt"/>
        <a:ea typeface="+mn-ea"/>
        <a:cs typeface="+mn-cs"/>
      </a:defRPr>
    </a:lvl7pPr>
    <a:lvl8pPr marL="3199040" algn="l" defTabSz="914014" rtl="0" eaLnBrk="1" latinLnBrk="0" hangingPunct="1">
      <a:defRPr sz="1900" kern="1200">
        <a:solidFill>
          <a:schemeClr val="tx1"/>
        </a:solidFill>
        <a:latin typeface="+mn-lt"/>
        <a:ea typeface="+mn-ea"/>
        <a:cs typeface="+mn-cs"/>
      </a:defRPr>
    </a:lvl8pPr>
    <a:lvl9pPr marL="3656039" algn="l" defTabSz="91401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orient="horz" pos="1820" userDrawn="1">
          <p15:clr>
            <a:srgbClr val="A4A3A4"/>
          </p15:clr>
        </p15:guide>
        <p15:guide id="4" pos="1992" userDrawn="1">
          <p15:clr>
            <a:srgbClr val="A4A3A4"/>
          </p15:clr>
        </p15:guide>
        <p15:guide id="5" orient="horz" pos="1956" userDrawn="1">
          <p15:clr>
            <a:srgbClr val="A4A3A4"/>
          </p15:clr>
        </p15:guide>
        <p15:guide id="6" pos="44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1E2B"/>
    <a:srgbClr val="008BA4"/>
    <a:srgbClr val="E0DBD6"/>
    <a:srgbClr val="007BB6"/>
    <a:srgbClr val="4267B2"/>
    <a:srgbClr val="CFC8C2"/>
    <a:srgbClr val="CD262E"/>
    <a:srgbClr val="EC0002"/>
    <a:srgbClr val="646A6E"/>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26" autoAdjust="0"/>
    <p:restoredTop sz="94643" autoAdjust="0"/>
  </p:normalViewPr>
  <p:slideViewPr>
    <p:cSldViewPr snapToGrid="0" showGuides="1">
      <p:cViewPr varScale="1">
        <p:scale>
          <a:sx n="68" d="100"/>
          <a:sy n="68" d="100"/>
        </p:scale>
        <p:origin x="348" y="60"/>
      </p:cViewPr>
      <p:guideLst>
        <p:guide orient="horz" pos="2160"/>
        <p:guide pos="3864"/>
        <p:guide orient="horz" pos="1820"/>
        <p:guide pos="1992"/>
        <p:guide orient="horz" pos="1956"/>
        <p:guide pos="440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5B7CA-7D77-47D5-A81D-3604010C50C2}" type="datetimeFigureOut">
              <a:rPr lang="en-US" smtClean="0"/>
              <a:t>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360C8-3A5C-4FB0-9B56-DD95E6844E00}" type="slidenum">
              <a:rPr lang="en-US" smtClean="0"/>
              <a:t>‹#›</a:t>
            </a:fld>
            <a:endParaRPr lang="en-US"/>
          </a:p>
        </p:txBody>
      </p:sp>
    </p:spTree>
    <p:extLst>
      <p:ext uri="{BB962C8B-B14F-4D97-AF65-F5344CB8AC3E}">
        <p14:creationId xmlns:p14="http://schemas.microsoft.com/office/powerpoint/2010/main" val="1299991304"/>
      </p:ext>
    </p:extLst>
  </p:cSld>
  <p:clrMap bg1="lt1" tx1="dk1" bg2="lt2" tx2="dk2" accent1="accent1" accent2="accent2" accent3="accent3" accent4="accent4" accent5="accent5" accent6="accent6" hlink="hlink" folHlink="folHlink"/>
  <p:notesStyle>
    <a:lvl1pPr marL="0" algn="l" defTabSz="914014" rtl="0" eaLnBrk="1" latinLnBrk="0" hangingPunct="1">
      <a:defRPr sz="1200" kern="1200">
        <a:solidFill>
          <a:schemeClr val="tx1"/>
        </a:solidFill>
        <a:latin typeface="+mn-lt"/>
        <a:ea typeface="+mn-ea"/>
        <a:cs typeface="+mn-cs"/>
      </a:defRPr>
    </a:lvl1pPr>
    <a:lvl2pPr marL="456999" algn="l" defTabSz="914014" rtl="0" eaLnBrk="1" latinLnBrk="0" hangingPunct="1">
      <a:defRPr sz="1200" kern="1200">
        <a:solidFill>
          <a:schemeClr val="tx1"/>
        </a:solidFill>
        <a:latin typeface="+mn-lt"/>
        <a:ea typeface="+mn-ea"/>
        <a:cs typeface="+mn-cs"/>
      </a:defRPr>
    </a:lvl2pPr>
    <a:lvl3pPr marL="914014" algn="l" defTabSz="914014" rtl="0" eaLnBrk="1" latinLnBrk="0" hangingPunct="1">
      <a:defRPr sz="1200" kern="1200">
        <a:solidFill>
          <a:schemeClr val="tx1"/>
        </a:solidFill>
        <a:latin typeface="+mn-lt"/>
        <a:ea typeface="+mn-ea"/>
        <a:cs typeface="+mn-cs"/>
      </a:defRPr>
    </a:lvl3pPr>
    <a:lvl4pPr marL="1371022" algn="l" defTabSz="914014" rtl="0" eaLnBrk="1" latinLnBrk="0" hangingPunct="1">
      <a:defRPr sz="1200" kern="1200">
        <a:solidFill>
          <a:schemeClr val="tx1"/>
        </a:solidFill>
        <a:latin typeface="+mn-lt"/>
        <a:ea typeface="+mn-ea"/>
        <a:cs typeface="+mn-cs"/>
      </a:defRPr>
    </a:lvl4pPr>
    <a:lvl5pPr marL="1828029" algn="l" defTabSz="914014" rtl="0" eaLnBrk="1" latinLnBrk="0" hangingPunct="1">
      <a:defRPr sz="1200" kern="1200">
        <a:solidFill>
          <a:schemeClr val="tx1"/>
        </a:solidFill>
        <a:latin typeface="+mn-lt"/>
        <a:ea typeface="+mn-ea"/>
        <a:cs typeface="+mn-cs"/>
      </a:defRPr>
    </a:lvl5pPr>
    <a:lvl6pPr marL="2285046" algn="l" defTabSz="914014" rtl="0" eaLnBrk="1" latinLnBrk="0" hangingPunct="1">
      <a:defRPr sz="1200" kern="1200">
        <a:solidFill>
          <a:schemeClr val="tx1"/>
        </a:solidFill>
        <a:latin typeface="+mn-lt"/>
        <a:ea typeface="+mn-ea"/>
        <a:cs typeface="+mn-cs"/>
      </a:defRPr>
    </a:lvl6pPr>
    <a:lvl7pPr marL="2742042" algn="l" defTabSz="914014" rtl="0" eaLnBrk="1" latinLnBrk="0" hangingPunct="1">
      <a:defRPr sz="1200" kern="1200">
        <a:solidFill>
          <a:schemeClr val="tx1"/>
        </a:solidFill>
        <a:latin typeface="+mn-lt"/>
        <a:ea typeface="+mn-ea"/>
        <a:cs typeface="+mn-cs"/>
      </a:defRPr>
    </a:lvl7pPr>
    <a:lvl8pPr marL="3199040" algn="l" defTabSz="914014" rtl="0" eaLnBrk="1" latinLnBrk="0" hangingPunct="1">
      <a:defRPr sz="1200" kern="1200">
        <a:solidFill>
          <a:schemeClr val="tx1"/>
        </a:solidFill>
        <a:latin typeface="+mn-lt"/>
        <a:ea typeface="+mn-ea"/>
        <a:cs typeface="+mn-cs"/>
      </a:defRPr>
    </a:lvl8pPr>
    <a:lvl9pPr marL="3656039" algn="l" defTabSz="914014"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2744C4-2E45-45D7-8961-73E824EEB55A}"/>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saturation sat="102000"/>
                    </a14:imgEffect>
                    <a14:imgEffect>
                      <a14:brightnessContrast contrast="-18000"/>
                    </a14:imgEffect>
                  </a14:imgLayer>
                </a14:imgProps>
              </a:ext>
              <a:ext uri="{28A0092B-C50C-407E-A947-70E740481C1C}">
                <a14:useLocalDpi xmlns:a14="http://schemas.microsoft.com/office/drawing/2010/main" val="0"/>
              </a:ext>
            </a:extLst>
          </a:blip>
          <a:stretch>
            <a:fillRect/>
          </a:stretch>
        </p:blipFill>
        <p:spPr>
          <a:xfrm>
            <a:off x="0" y="11673"/>
            <a:ext cx="12192000" cy="6858000"/>
          </a:xfrm>
          <a:prstGeom prst="rect">
            <a:avLst/>
          </a:prstGeom>
        </p:spPr>
      </p:pic>
      <p:sp>
        <p:nvSpPr>
          <p:cNvPr id="9" name="Title 1"/>
          <p:cNvSpPr>
            <a:spLocks noGrp="1"/>
          </p:cNvSpPr>
          <p:nvPr>
            <p:ph type="ctrTitle"/>
          </p:nvPr>
        </p:nvSpPr>
        <p:spPr>
          <a:xfrm>
            <a:off x="918302" y="3683121"/>
            <a:ext cx="8174898" cy="1395773"/>
          </a:xfrm>
          <a:noFill/>
          <a:effectLst/>
        </p:spPr>
        <p:txBody>
          <a:bodyPr lIns="0" tIns="0" rIns="0" bIns="0" anchor="b" anchorCtr="0">
            <a:normAutofit/>
          </a:bodyPr>
          <a:lstStyle>
            <a:lvl1pPr>
              <a:lnSpc>
                <a:spcPts val="4500"/>
              </a:lnSpc>
              <a:defRPr sz="4500" b="0" i="0">
                <a:solidFill>
                  <a:schemeClr val="bg1"/>
                </a:solidFill>
                <a:effectLst/>
                <a:latin typeface="Gotham-Book" charset="0"/>
                <a:ea typeface="Gotham-Book" charset="0"/>
                <a:cs typeface="Gotham-Book" charset="0"/>
              </a:defRPr>
            </a:lvl1pPr>
          </a:lstStyle>
          <a:p>
            <a:endParaRPr lang="en-US"/>
          </a:p>
        </p:txBody>
      </p:sp>
      <p:sp>
        <p:nvSpPr>
          <p:cNvPr id="11" name="Subtitle 2"/>
          <p:cNvSpPr>
            <a:spLocks noGrp="1"/>
          </p:cNvSpPr>
          <p:nvPr>
            <p:ph type="subTitle" idx="1" hasCustomPrompt="1"/>
          </p:nvPr>
        </p:nvSpPr>
        <p:spPr>
          <a:xfrm>
            <a:off x="912262" y="3440673"/>
            <a:ext cx="4617318" cy="242448"/>
          </a:xfrm>
          <a:noFill/>
          <a:effectLst/>
        </p:spPr>
        <p:txBody>
          <a:bodyPr lIns="0" tIns="0" rIns="0" bIns="0">
            <a:normAutofit/>
          </a:bodyPr>
          <a:lstStyle>
            <a:lvl1pPr marL="0" indent="0" algn="l">
              <a:buNone/>
              <a:defRPr sz="1400" b="0">
                <a:solidFill>
                  <a:schemeClr val="bg1"/>
                </a:solidFill>
                <a:effectLst/>
                <a:latin typeface="Gotham-MediumItalic" charset="0"/>
                <a:ea typeface="Gotham-MediumItalic" charset="0"/>
                <a:cs typeface="Gotham-MediumItalic" charset="0"/>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add date</a:t>
            </a:r>
          </a:p>
        </p:txBody>
      </p:sp>
      <p:sp>
        <p:nvSpPr>
          <p:cNvPr id="23" name="Text Placeholder 22"/>
          <p:cNvSpPr>
            <a:spLocks noGrp="1"/>
          </p:cNvSpPr>
          <p:nvPr>
            <p:ph type="body" sz="quarter" idx="11" hasCustomPrompt="1"/>
          </p:nvPr>
        </p:nvSpPr>
        <p:spPr>
          <a:xfrm>
            <a:off x="902102" y="5495392"/>
            <a:ext cx="4613275" cy="526986"/>
          </a:xfrm>
          <a:noFill/>
          <a:effectLst/>
        </p:spPr>
        <p:txBody>
          <a:bodyPr lIns="0" tIns="0" rIns="0" bIns="0"/>
          <a:lstStyle>
            <a:lvl1pPr marL="0" indent="0">
              <a:buNone/>
              <a:defRPr sz="1400">
                <a:solidFill>
                  <a:schemeClr val="bg1"/>
                </a:solidFill>
                <a:effectLst/>
              </a:defRPr>
            </a:lvl1pPr>
          </a:lstStyle>
          <a:p>
            <a:pPr lvl="0"/>
            <a:r>
              <a:rPr lang="en-US"/>
              <a:t>Click here to add subtitle</a:t>
            </a:r>
          </a:p>
        </p:txBody>
      </p:sp>
      <p:sp>
        <p:nvSpPr>
          <p:cNvPr id="26" name="Rectangle 25"/>
          <p:cNvSpPr/>
          <p:nvPr userDrawn="1"/>
        </p:nvSpPr>
        <p:spPr>
          <a:xfrm>
            <a:off x="917305" y="5078894"/>
            <a:ext cx="2390182" cy="169411"/>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02102" y="6482287"/>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400" y="772745"/>
            <a:ext cx="4615180" cy="380462"/>
          </a:xfrm>
          <a:prstGeom prst="rect">
            <a:avLst/>
          </a:prstGeom>
        </p:spPr>
      </p:pic>
    </p:spTree>
    <p:extLst>
      <p:ext uri="{BB962C8B-B14F-4D97-AF65-F5344CB8AC3E}">
        <p14:creationId xmlns:p14="http://schemas.microsoft.com/office/powerpoint/2010/main" val="32208518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84" userDrawn="1">
          <p15:clr>
            <a:srgbClr val="FBAE40"/>
          </p15:clr>
        </p15:guide>
        <p15:guide id="4" pos="7296" userDrawn="1">
          <p15:clr>
            <a:srgbClr val="FBAE40"/>
          </p15:clr>
        </p15:guide>
        <p15:guide id="5" orient="horz" pos="312" userDrawn="1">
          <p15:clr>
            <a:srgbClr val="FBAE40"/>
          </p15:clr>
        </p15:guide>
        <p15:guide id="6" orient="horz" pos="4152" userDrawn="1">
          <p15:clr>
            <a:srgbClr val="FBAE40"/>
          </p15:clr>
        </p15:guide>
        <p15:guide id="7" pos="576" userDrawn="1">
          <p15:clr>
            <a:srgbClr val="FBAE40"/>
          </p15:clr>
        </p15:guide>
        <p15:guide id="8" orient="horz" pos="480" userDrawn="1">
          <p15:clr>
            <a:srgbClr val="FBAE40"/>
          </p15:clr>
        </p15:guide>
        <p15:guide id="9" orient="horz" pos="39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419755"/>
            <a:ext cx="2152127" cy="177416"/>
          </a:xfrm>
          <a:prstGeom prst="rect">
            <a:avLst/>
          </a:prstGeom>
        </p:spPr>
      </p:pic>
      <p:sp>
        <p:nvSpPr>
          <p:cNvPr id="6" name="Text Placeholder 2">
            <a:extLst>
              <a:ext uri="{FF2B5EF4-FFF2-40B4-BE49-F238E27FC236}">
                <a16:creationId xmlns:a16="http://schemas.microsoft.com/office/drawing/2014/main" id="{3E3989E6-A645-4D38-A553-7EDBFB7408EE}"/>
              </a:ext>
            </a:extLst>
          </p:cNvPr>
          <p:cNvSpPr>
            <a:spLocks noGrp="1"/>
          </p:cNvSpPr>
          <p:nvPr>
            <p:ph type="body" sz="quarter" idx="11"/>
          </p:nvPr>
        </p:nvSpPr>
        <p:spPr>
          <a:xfrm>
            <a:off x="609599" y="1219200"/>
            <a:ext cx="10972799"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extLst>
      <p:ext uri="{BB962C8B-B14F-4D97-AF65-F5344CB8AC3E}">
        <p14:creationId xmlns:p14="http://schemas.microsoft.com/office/powerpoint/2010/main" val="30612657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419755"/>
            <a:ext cx="2152127" cy="177416"/>
          </a:xfrm>
          <a:prstGeom prst="rect">
            <a:avLst/>
          </a:prstGeom>
        </p:spPr>
      </p:pic>
      <p:sp>
        <p:nvSpPr>
          <p:cNvPr id="7" name="Text Placeholder 2">
            <a:extLst>
              <a:ext uri="{FF2B5EF4-FFF2-40B4-BE49-F238E27FC236}">
                <a16:creationId xmlns:a16="http://schemas.microsoft.com/office/drawing/2014/main" id="{2E9E4EB7-8095-435D-912C-1E35ABD879E5}"/>
              </a:ext>
            </a:extLst>
          </p:cNvPr>
          <p:cNvSpPr>
            <a:spLocks noGrp="1"/>
          </p:cNvSpPr>
          <p:nvPr>
            <p:ph type="body" sz="quarter" idx="11"/>
          </p:nvPr>
        </p:nvSpPr>
        <p:spPr>
          <a:xfrm>
            <a:off x="609600" y="1219200"/>
            <a:ext cx="1097280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419755"/>
            <a:ext cx="2152127" cy="177416"/>
          </a:xfrm>
          <a:prstGeom prst="rect">
            <a:avLst/>
          </a:prstGeom>
        </p:spPr>
      </p:pic>
      <p:sp>
        <p:nvSpPr>
          <p:cNvPr id="8" name="Text Placeholder 2"/>
          <p:cNvSpPr>
            <a:spLocks noGrp="1"/>
          </p:cNvSpPr>
          <p:nvPr>
            <p:ph type="body" sz="quarter" idx="11"/>
          </p:nvPr>
        </p:nvSpPr>
        <p:spPr>
          <a:xfrm>
            <a:off x="609600" y="1219200"/>
            <a:ext cx="6945086"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000">
                <a:solidFill>
                  <a:srgbClr val="313739"/>
                </a:solidFill>
                <a:latin typeface="Gotham Bold" panose="02000803030000020004" pitchFamily="2" charset="0"/>
              </a:defRPr>
            </a:lvl1pPr>
          </a:lstStyle>
          <a:p>
            <a:r>
              <a:rPr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419755"/>
            <a:ext cx="2152127" cy="177416"/>
          </a:xfrm>
          <a:prstGeom prst="rect">
            <a:avLst/>
          </a:prstGeom>
        </p:spPr>
      </p:pic>
      <p:sp>
        <p:nvSpPr>
          <p:cNvPr id="8" name="Text Placeholder 2"/>
          <p:cNvSpPr>
            <a:spLocks noGrp="1"/>
          </p:cNvSpPr>
          <p:nvPr>
            <p:ph type="body" sz="quarter" idx="11"/>
          </p:nvPr>
        </p:nvSpPr>
        <p:spPr>
          <a:xfrm>
            <a:off x="609600" y="1219200"/>
            <a:ext cx="6945086"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
        <p:nvSpPr>
          <p:cNvPr id="9"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ct val="100000"/>
              </a:lnSpc>
              <a:spcAft>
                <a:spcPts val="1200"/>
              </a:spcAft>
              <a:buNone/>
              <a:defRPr sz="2000">
                <a:latin typeface="Gotham-MediumItalic" charset="0"/>
                <a:ea typeface="Gotham-MediumItalic" charset="0"/>
                <a:cs typeface="Gotham-MediumItalic" charset="0"/>
              </a:defRPr>
            </a:lvl1pPr>
            <a:lvl2pPr marL="480268" indent="0">
              <a:lnSpc>
                <a:spcPts val="1800"/>
              </a:lnSpc>
              <a:buNone/>
              <a:defRPr sz="2000">
                <a:latin typeface="Gotham-MediumItalic" charset="0"/>
                <a:ea typeface="Gotham-MediumItalic" charset="0"/>
                <a:cs typeface="Gotham-MediumItalic" charset="0"/>
              </a:defRPr>
            </a:lvl2pPr>
            <a:lvl3pPr marL="960536" indent="0">
              <a:lnSpc>
                <a:spcPts val="1800"/>
              </a:lnSpc>
              <a:buNone/>
              <a:defRPr sz="2000">
                <a:latin typeface="Gotham-MediumItalic" charset="0"/>
                <a:ea typeface="Gotham-MediumItalic" charset="0"/>
                <a:cs typeface="Gotham-MediumItalic" charset="0"/>
              </a:defRPr>
            </a:lvl3pPr>
            <a:lvl4pPr marL="1827984" indent="0">
              <a:lnSpc>
                <a:spcPts val="1800"/>
              </a:lnSpc>
              <a:buNone/>
              <a:defRPr sz="2000">
                <a:latin typeface="Gotham-MediumItalic" charset="0"/>
                <a:ea typeface="Gotham-MediumItalic" charset="0"/>
                <a:cs typeface="Gotham-MediumItalic" charset="0"/>
              </a:defRPr>
            </a:lvl4pPr>
            <a:lvl5pPr marL="2437318" indent="0">
              <a:lnSpc>
                <a:spcPts val="1800"/>
              </a:lnSpc>
              <a:buNone/>
              <a:defRPr sz="2000">
                <a:latin typeface="Gotham-MediumItalic" charset="0"/>
                <a:ea typeface="Gotham-MediumItalic" charset="0"/>
                <a:cs typeface="Gotham-MediumItalic" charset="0"/>
              </a:defRPr>
            </a:lvl5pPr>
          </a:lstStyle>
          <a:p>
            <a:pPr lvl="0"/>
            <a:endParaRPr lang="en-US"/>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ct val="100000"/>
              </a:lnSpc>
              <a:spcAft>
                <a:spcPts val="1200"/>
              </a:spcAft>
              <a:buNone/>
              <a:defRPr sz="2000">
                <a:latin typeface="Gotham-MediumItalic" charset="0"/>
                <a:ea typeface="Gotham-MediumItalic" charset="0"/>
                <a:cs typeface="Gotham-MediumItalic" charset="0"/>
              </a:defRPr>
            </a:lvl1pPr>
            <a:lvl2pPr marL="480268" indent="0">
              <a:lnSpc>
                <a:spcPts val="1800"/>
              </a:lnSpc>
              <a:buNone/>
              <a:defRPr sz="2000">
                <a:latin typeface="Gotham-MediumItalic" charset="0"/>
                <a:ea typeface="Gotham-MediumItalic" charset="0"/>
                <a:cs typeface="Gotham-MediumItalic" charset="0"/>
              </a:defRPr>
            </a:lvl2pPr>
            <a:lvl3pPr marL="960536" indent="0">
              <a:lnSpc>
                <a:spcPts val="1800"/>
              </a:lnSpc>
              <a:buNone/>
              <a:defRPr sz="2000">
                <a:latin typeface="Gotham-MediumItalic" charset="0"/>
                <a:ea typeface="Gotham-MediumItalic" charset="0"/>
                <a:cs typeface="Gotham-MediumItalic" charset="0"/>
              </a:defRPr>
            </a:lvl3pPr>
            <a:lvl4pPr marL="1827984" indent="0">
              <a:lnSpc>
                <a:spcPts val="1800"/>
              </a:lnSpc>
              <a:buNone/>
              <a:defRPr sz="2000">
                <a:latin typeface="Gotham-MediumItalic" charset="0"/>
                <a:ea typeface="Gotham-MediumItalic" charset="0"/>
                <a:cs typeface="Gotham-MediumItalic" charset="0"/>
              </a:defRPr>
            </a:lvl4pPr>
            <a:lvl5pPr marL="2437318" indent="0">
              <a:lnSpc>
                <a:spcPts val="1800"/>
              </a:lnSpc>
              <a:buNone/>
              <a:defRPr sz="2000">
                <a:latin typeface="Gotham-MediumItalic" charset="0"/>
                <a:ea typeface="Gotham-MediumItalic" charset="0"/>
                <a:cs typeface="Gotham-MediumItalic" charset="0"/>
              </a:defRPr>
            </a:lvl5pPr>
          </a:lstStyle>
          <a:p>
            <a:pPr lvl="0"/>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5" name="Rectangle 4"/>
          <p:cNvSpPr/>
          <p:nvPr userDrawn="1"/>
        </p:nvSpPr>
        <p:spPr>
          <a:xfrm>
            <a:off x="609600"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4433455"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8257310"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pos="2483" userDrawn="1">
          <p15:clr>
            <a:srgbClr val="FBAE40"/>
          </p15:clr>
        </p15:guide>
        <p15:guide id="8" pos="2784" userDrawn="1">
          <p15:clr>
            <a:srgbClr val="FBAE40"/>
          </p15:clr>
        </p15:guide>
        <p15:guide id="9" pos="4896" userDrawn="1">
          <p15:clr>
            <a:srgbClr val="FBAE40"/>
          </p15:clr>
        </p15:guide>
        <p15:guide id="10" orient="horz" pos="768" userDrawn="1">
          <p15:clr>
            <a:srgbClr val="FBAE40"/>
          </p15:clr>
        </p15:guide>
        <p15:guide id="11" orient="horz" pos="391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00A9C6"/>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alphaModFix amt="27000"/>
            <a:extLst>
              <a:ext uri="{28A0092B-C50C-407E-A947-70E740481C1C}">
                <a14:useLocalDpi xmlns:a14="http://schemas.microsoft.com/office/drawing/2010/main" val="0"/>
              </a:ext>
            </a:extLst>
          </a:blip>
          <a:srcRect b="12974"/>
          <a:stretch/>
        </p:blipFill>
        <p:spPr>
          <a:xfrm>
            <a:off x="1" y="0"/>
            <a:ext cx="12192000" cy="68580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9600" y="6414360"/>
            <a:ext cx="2152127" cy="193928"/>
          </a:xfrm>
          <a:prstGeom prst="rect">
            <a:avLst/>
          </a:prstGeom>
        </p:spPr>
      </p:pic>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sp>
        <p:nvSpPr>
          <p:cNvPr id="11" name="Rectangle 10"/>
          <p:cNvSpPr/>
          <p:nvPr userDrawn="1"/>
        </p:nvSpPr>
        <p:spPr>
          <a:xfrm>
            <a:off x="609601" y="1769196"/>
            <a:ext cx="2031999" cy="842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ubtitle 2"/>
          <p:cNvSpPr>
            <a:spLocks noGrp="1"/>
          </p:cNvSpPr>
          <p:nvPr>
            <p:ph type="subTitle" idx="1"/>
          </p:nvPr>
        </p:nvSpPr>
        <p:spPr>
          <a:xfrm>
            <a:off x="609600" y="3622662"/>
            <a:ext cx="6019123" cy="1465259"/>
          </a:xfrm>
        </p:spPr>
        <p:txBody>
          <a:bodyPr>
            <a:normAutofit/>
          </a:bodyPr>
          <a:lstStyle>
            <a:lvl1pPr marL="0" indent="0" algn="l">
              <a:buNone/>
              <a:defRPr sz="1600">
                <a:solidFill>
                  <a:srgbClr val="FFFFFF"/>
                </a:solidFill>
                <a:latin typeface="Gotham-Book"/>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edit Master subtitle style</a:t>
            </a:r>
          </a:p>
        </p:txBody>
      </p:sp>
      <p:sp>
        <p:nvSpPr>
          <p:cNvPr id="9" name="Title 1"/>
          <p:cNvSpPr>
            <a:spLocks noGrp="1"/>
          </p:cNvSpPr>
          <p:nvPr>
            <p:ph type="ctrTitle"/>
          </p:nvPr>
        </p:nvSpPr>
        <p:spPr>
          <a:xfrm>
            <a:off x="609599" y="1853466"/>
            <a:ext cx="6019123" cy="1537434"/>
          </a:xfrm>
        </p:spPr>
        <p:txBody>
          <a:bodyPr lIns="0" tIns="0" rIns="0" bIns="0" anchor="t">
            <a:normAutofit/>
          </a:bodyPr>
          <a:lstStyle>
            <a:lvl1pPr>
              <a:defRPr sz="45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userDrawn="1">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6829" y="174171"/>
            <a:ext cx="11778342" cy="646611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p:nvPr>
        </p:nvSpPr>
        <p:spPr>
          <a:xfrm>
            <a:off x="1262742" y="1232980"/>
            <a:ext cx="7652658" cy="4460249"/>
          </a:xfrm>
        </p:spPr>
        <p:txBody>
          <a:bodyPr lIns="0" tIns="0" rIns="0" bIns="0" anchor="t">
            <a:normAutofit/>
          </a:bodyPr>
          <a:lstStyle>
            <a:lvl1pPr>
              <a:defRPr sz="40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221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6829" y="174171"/>
            <a:ext cx="11778342" cy="6466113"/>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p:nvPr>
        </p:nvSpPr>
        <p:spPr>
          <a:xfrm>
            <a:off x="1262742" y="1232980"/>
            <a:ext cx="7652658" cy="4460249"/>
          </a:xfrm>
        </p:spPr>
        <p:txBody>
          <a:bodyPr lIns="0" tIns="0" rIns="0" bIns="0" anchor="t">
            <a:normAutofit/>
          </a:bodyPr>
          <a:lstStyle>
            <a:lvl1pPr>
              <a:defRPr sz="4000">
                <a:solidFill>
                  <a:schemeClr val="bg1"/>
                </a:solidFill>
                <a:latin typeface="Gotham Bold" panose="02000803030000020004" pitchFamily="2" charset="0"/>
              </a:defRPr>
            </a:lvl1pPr>
          </a:lstStyle>
          <a:p>
            <a:r>
              <a:rPr lang="en-US"/>
              <a:t>Click to edit Master title style</a:t>
            </a:r>
          </a:p>
        </p:txBody>
      </p:sp>
    </p:spTree>
    <p:extLst>
      <p:ext uri="{BB962C8B-B14F-4D97-AF65-F5344CB8AC3E}">
        <p14:creationId xmlns:p14="http://schemas.microsoft.com/office/powerpoint/2010/main" val="709475990"/>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bg1">
            <a:lumMod val="6500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alphaModFix amt="32000"/>
            <a:extLst>
              <a:ext uri="{28A0092B-C50C-407E-A947-70E740481C1C}">
                <a14:useLocalDpi xmlns:a14="http://schemas.microsoft.com/office/drawing/2010/main" val="0"/>
              </a:ext>
            </a:extLst>
          </a:blip>
          <a:srcRect b="12903"/>
          <a:stretch/>
        </p:blipFill>
        <p:spPr>
          <a:xfrm>
            <a:off x="0" y="0"/>
            <a:ext cx="12190547"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9600" y="6414360"/>
            <a:ext cx="2152127" cy="193928"/>
          </a:xfrm>
          <a:prstGeom prst="rect">
            <a:avLst/>
          </a:prstGeom>
        </p:spPr>
      </p:pic>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sp>
        <p:nvSpPr>
          <p:cNvPr id="14" name="Rectangle 13"/>
          <p:cNvSpPr/>
          <p:nvPr userDrawn="1"/>
        </p:nvSpPr>
        <p:spPr>
          <a:xfrm>
            <a:off x="609601" y="1769196"/>
            <a:ext cx="2031999" cy="842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ubtitle 2"/>
          <p:cNvSpPr>
            <a:spLocks noGrp="1"/>
          </p:cNvSpPr>
          <p:nvPr>
            <p:ph type="subTitle" idx="1"/>
          </p:nvPr>
        </p:nvSpPr>
        <p:spPr>
          <a:xfrm>
            <a:off x="609600" y="3622662"/>
            <a:ext cx="6019123" cy="1465259"/>
          </a:xfrm>
        </p:spPr>
        <p:txBody>
          <a:bodyPr>
            <a:normAutofit/>
          </a:bodyPr>
          <a:lstStyle>
            <a:lvl1pPr marL="0" indent="0" algn="l">
              <a:buNone/>
              <a:defRPr sz="1600">
                <a:solidFill>
                  <a:srgbClr val="FFFFFF"/>
                </a:solidFill>
                <a:latin typeface="Gotham-Book"/>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edit Master subtitle style</a:t>
            </a:r>
          </a:p>
        </p:txBody>
      </p:sp>
      <p:sp>
        <p:nvSpPr>
          <p:cNvPr id="18" name="Title 1"/>
          <p:cNvSpPr>
            <a:spLocks noGrp="1"/>
          </p:cNvSpPr>
          <p:nvPr>
            <p:ph type="ctrTitle"/>
          </p:nvPr>
        </p:nvSpPr>
        <p:spPr>
          <a:xfrm>
            <a:off x="609599" y="1853466"/>
            <a:ext cx="6019123" cy="1537434"/>
          </a:xfrm>
        </p:spPr>
        <p:txBody>
          <a:bodyPr lIns="0" tIns="0" rIns="0" bIns="0" anchor="t">
            <a:normAutofit/>
          </a:bodyPr>
          <a:lstStyle>
            <a:lvl1pPr>
              <a:defRPr sz="45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313739"/>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18302" y="762000"/>
            <a:ext cx="4611278" cy="669454"/>
          </a:xfrm>
          <a:noFill/>
          <a:effectLst/>
        </p:spPr>
        <p:txBody>
          <a:bodyPr lIns="0" tIns="0" rIns="0" bIns="0" anchor="b" anchorCtr="0">
            <a:normAutofit/>
          </a:bodyPr>
          <a:lstStyle>
            <a:lvl1pPr>
              <a:defRPr sz="4500" b="0" i="0">
                <a:solidFill>
                  <a:schemeClr val="bg1"/>
                </a:solidFill>
                <a:effectLst/>
                <a:latin typeface="Gotham Bold" panose="02000803030000020004" pitchFamily="2" charset="0"/>
                <a:cs typeface="Gotham Bold" panose="02000803030000020004" pitchFamily="2" charset="0"/>
              </a:defRPr>
            </a:lvl1pPr>
          </a:lstStyle>
          <a:p>
            <a:r>
              <a:rPr lang="en-US"/>
              <a:t>Thank You</a:t>
            </a:r>
          </a:p>
        </p:txBody>
      </p:sp>
      <p:sp>
        <p:nvSpPr>
          <p:cNvPr id="23" name="Text Placeholder 22"/>
          <p:cNvSpPr>
            <a:spLocks noGrp="1"/>
          </p:cNvSpPr>
          <p:nvPr>
            <p:ph type="body" sz="quarter" idx="11" hasCustomPrompt="1"/>
          </p:nvPr>
        </p:nvSpPr>
        <p:spPr>
          <a:xfrm>
            <a:off x="914400" y="4753711"/>
            <a:ext cx="4613275" cy="1836297"/>
          </a:xfrm>
          <a:noFill/>
          <a:effectLst/>
        </p:spPr>
        <p:txBody>
          <a:bodyPr lIns="0" tIns="0" rIns="0" bIns="0">
            <a:normAutofit/>
          </a:bodyPr>
          <a:lstStyle>
            <a:lvl1pPr marL="0" indent="0">
              <a:buNone/>
              <a:defRPr sz="1200">
                <a:solidFill>
                  <a:schemeClr val="bg1"/>
                </a:solidFill>
                <a:effectLst/>
              </a:defRPr>
            </a:lvl1pPr>
          </a:lstStyle>
          <a:p>
            <a:pPr lvl="0"/>
            <a:r>
              <a:rPr lang="en-US"/>
              <a:t>Click here to add subtitle</a:t>
            </a:r>
          </a:p>
        </p:txBody>
      </p:sp>
      <p:sp>
        <p:nvSpPr>
          <p:cNvPr id="26" name="Rectangle 25"/>
          <p:cNvSpPr/>
          <p:nvPr userDrawn="1"/>
        </p:nvSpPr>
        <p:spPr>
          <a:xfrm>
            <a:off x="917305" y="1431454"/>
            <a:ext cx="2390182" cy="169411"/>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userDrawn="1"/>
        </p:nvSpPr>
        <p:spPr>
          <a:xfrm>
            <a:off x="9456822" y="6482287"/>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77045" y="762000"/>
            <a:ext cx="3805355" cy="342900"/>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pos="576">
          <p15:clr>
            <a:srgbClr val="FBAE40"/>
          </p15:clr>
        </p15:guide>
        <p15:guide id="8" orient="horz" pos="480">
          <p15:clr>
            <a:srgbClr val="FBAE40"/>
          </p15:clr>
        </p15:guide>
        <p15:guide id="9" orient="horz" pos="39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700">
                <a:solidFill>
                  <a:schemeClr val="tx1"/>
                </a:solidFill>
                <a:latin typeface="Gotham-Bold"/>
              </a:defRPr>
            </a:lvl1pPr>
          </a:lstStyle>
          <a:p>
            <a:r>
              <a:rPr lang="en-US"/>
              <a:t>Click to edit Master title style</a:t>
            </a:r>
          </a:p>
        </p:txBody>
      </p:sp>
      <p:sp>
        <p:nvSpPr>
          <p:cNvPr id="3" name="Content Placeholder 2"/>
          <p:cNvSpPr>
            <a:spLocks noGrp="1"/>
          </p:cNvSpPr>
          <p:nvPr>
            <p:ph idx="1"/>
          </p:nvPr>
        </p:nvSpPr>
        <p:spPr>
          <a:xfrm>
            <a:off x="609600" y="1284855"/>
            <a:ext cx="10972800" cy="4840801"/>
          </a:xfrm>
        </p:spPr>
        <p:txBody>
          <a:bodyPr>
            <a:normAutofit/>
          </a:bodyPr>
          <a:lstStyle>
            <a:lvl1pPr>
              <a:defRPr sz="1900">
                <a:latin typeface="Gotham-Book"/>
              </a:defRPr>
            </a:lvl1pPr>
            <a:lvl2pPr>
              <a:defRPr sz="1900">
                <a:latin typeface="Gotham-Book"/>
              </a:defRPr>
            </a:lvl2pPr>
            <a:lvl3pPr>
              <a:defRPr sz="1900">
                <a:latin typeface="Gotham-Book"/>
              </a:defRPr>
            </a:lvl3pPr>
            <a:lvl4pPr>
              <a:defRPr sz="1900">
                <a:latin typeface="Gotham-Book"/>
              </a:defRPr>
            </a:lvl4pPr>
            <a:lvl5pPr>
              <a:defRPr sz="1900">
                <a:latin typeface="Gotham-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09600" y="6467802"/>
            <a:ext cx="2319337" cy="208995"/>
          </a:xfrm>
          <a:prstGeom prst="rect">
            <a:avLst/>
          </a:prstGeom>
        </p:spPr>
      </p:pic>
      <p:sp>
        <p:nvSpPr>
          <p:cNvPr id="8" name="Rectangle 7"/>
          <p:cNvSpPr/>
          <p:nvPr userDrawn="1"/>
        </p:nvSpPr>
        <p:spPr>
          <a:xfrm rot="16200000">
            <a:off x="9043975" y="3709379"/>
            <a:ext cx="6096000" cy="253912"/>
          </a:xfrm>
          <a:prstGeom prst="rect">
            <a:avLst/>
          </a:prstGeom>
        </p:spPr>
        <p:txBody>
          <a:bodyPr lIns="91406" tIns="45718" rIns="91406" bIns="45718">
            <a:spAutoFit/>
          </a:bodyPr>
          <a:lstStyle/>
          <a:p>
            <a:pPr defTabSz="609315"/>
            <a:r>
              <a:rPr lang="en-US" sz="1050">
                <a:solidFill>
                  <a:srgbClr val="313739"/>
                </a:solidFill>
                <a:latin typeface="Gotham-Light"/>
                <a:cs typeface="Museo 300"/>
              </a:rPr>
              <a:t>© Born Interactive, Proprietary and Confidential</a:t>
            </a:r>
          </a:p>
        </p:txBody>
      </p:sp>
    </p:spTree>
    <p:extLst>
      <p:ext uri="{BB962C8B-B14F-4D97-AF65-F5344CB8AC3E}">
        <p14:creationId xmlns:p14="http://schemas.microsoft.com/office/powerpoint/2010/main" val="2273806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011913765"/>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8" name="Text Placeholder 2">
            <a:extLst>
              <a:ext uri="{FF2B5EF4-FFF2-40B4-BE49-F238E27FC236}">
                <a16:creationId xmlns:a16="http://schemas.microsoft.com/office/drawing/2014/main" id="{4862F863-474D-9748-BAB9-9AD7F25694AB}"/>
              </a:ext>
            </a:extLst>
          </p:cNvPr>
          <p:cNvSpPr>
            <a:spLocks noGrp="1"/>
          </p:cNvSpPr>
          <p:nvPr>
            <p:ph type="body" sz="quarter" idx="11"/>
          </p:nvPr>
        </p:nvSpPr>
        <p:spPr>
          <a:xfrm>
            <a:off x="609600" y="3429000"/>
            <a:ext cx="4968240" cy="27813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extLst>
      <p:ext uri="{BB962C8B-B14F-4D97-AF65-F5344CB8AC3E}">
        <p14:creationId xmlns:p14="http://schemas.microsoft.com/office/powerpoint/2010/main" val="1851142533"/>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8300852" y="0"/>
            <a:ext cx="3891147"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599" y="1211283"/>
            <a:ext cx="7334993"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8668986" y="1211283"/>
            <a:ext cx="2913414"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AA1F5B79-8BEA-4547-B9AB-C9A665999F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785246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8300852" y="0"/>
            <a:ext cx="3891147"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599" y="1211283"/>
            <a:ext cx="7334993"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8668986" y="1211283"/>
            <a:ext cx="2913414" cy="4965680"/>
          </a:xfrm>
          <a:prstGeom prst="rect">
            <a:avLst/>
          </a:prstGeom>
        </p:spPr>
        <p:txBody>
          <a:bodyPr>
            <a:noAutofit/>
          </a:bodyPr>
          <a:lstStyle>
            <a:lvl1pPr marL="0" indent="0">
              <a:buNone/>
              <a:defRPr sz="1800">
                <a:solidFill>
                  <a:schemeClr val="tx1">
                    <a:lumMod val="50000"/>
                    <a:lumOff val="50000"/>
                  </a:schemeClr>
                </a:solidFill>
                <a:latin typeface="Gotham-MediumItalic" panose="02000603030000020004" pitchFamily="2" charset="77"/>
              </a:defRPr>
            </a:lvl1pPr>
            <a:lvl2pPr marL="480268" indent="0">
              <a:buNone/>
              <a:defRPr sz="1800">
                <a:solidFill>
                  <a:schemeClr val="tx1">
                    <a:lumMod val="50000"/>
                    <a:lumOff val="50000"/>
                  </a:schemeClr>
                </a:solidFill>
                <a:latin typeface="Gotham-MediumItalic" panose="02000603030000020004" pitchFamily="2" charset="77"/>
              </a:defRPr>
            </a:lvl2pPr>
            <a:lvl3pPr marL="960536" indent="0">
              <a:buNone/>
              <a:defRPr sz="1800">
                <a:solidFill>
                  <a:schemeClr val="tx1">
                    <a:lumMod val="50000"/>
                    <a:lumOff val="50000"/>
                  </a:schemeClr>
                </a:solidFill>
                <a:latin typeface="Gotham-MediumItalic" panose="02000603030000020004" pitchFamily="2" charset="77"/>
              </a:defRPr>
            </a:lvl3pPr>
            <a:lvl4pPr marL="1827984" indent="0">
              <a:buNone/>
              <a:defRPr sz="1800">
                <a:solidFill>
                  <a:schemeClr val="tx1">
                    <a:lumMod val="50000"/>
                    <a:lumOff val="50000"/>
                  </a:schemeClr>
                </a:solidFill>
                <a:latin typeface="Gotham-MediumItalic" panose="02000603030000020004" pitchFamily="2" charset="77"/>
              </a:defRPr>
            </a:lvl4pPr>
            <a:lvl5pPr marL="2437318" indent="0">
              <a:buNone/>
              <a:defRPr sz="1800">
                <a:solidFill>
                  <a:schemeClr val="tx1">
                    <a:lumMod val="50000"/>
                    <a:lumOff val="50000"/>
                  </a:schemeClr>
                </a:solidFill>
                <a:latin typeface="Gotham-MediumItalic" panose="02000603030000020004"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AA1F5B79-8BEA-4547-B9AB-C9A665999F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19883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6483927" y="0"/>
            <a:ext cx="5708073"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600" y="1211283"/>
            <a:ext cx="5410200"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7065818" y="1211283"/>
            <a:ext cx="4516582"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948929F3-0ACC-A644-A1E6-DA785078F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237611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600" y="1136822"/>
            <a:ext cx="10972800" cy="515276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20391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EB623E5C-EC92-5546-8984-80E23CE02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411536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84" userDrawn="1">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41833"/>
            <a:ext cx="10972800" cy="1143000"/>
          </a:xfrm>
          <a:prstGeom prst="rect">
            <a:avLst/>
          </a:prstGeom>
        </p:spPr>
        <p:txBody>
          <a:bodyPr vert="horz" lIns="91406" tIns="45718" rIns="91406"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386601"/>
            <a:ext cx="10972800" cy="4739035"/>
          </a:xfrm>
          <a:prstGeom prst="rect">
            <a:avLst/>
          </a:prstGeom>
        </p:spPr>
        <p:txBody>
          <a:bodyPr vert="horz" lIns="91406" tIns="45718" rIns="9140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6183"/>
          </a:xfrm>
          <a:prstGeom prst="rect">
            <a:avLst/>
          </a:prstGeom>
        </p:spPr>
        <p:txBody>
          <a:bodyPr vert="horz" lIns="91406" tIns="45718" rIns="91406" bIns="45718" rtlCol="0" anchor="ctr"/>
          <a:lstStyle>
            <a:lvl1pPr algn="l">
              <a:defRPr sz="1500">
                <a:solidFill>
                  <a:schemeClr val="tx1">
                    <a:tint val="75000"/>
                  </a:schemeClr>
                </a:solidFill>
                <a:latin typeface="Museo 300"/>
                <a:cs typeface="Museo 300"/>
              </a:defRPr>
            </a:lvl1pPr>
          </a:lstStyle>
          <a:p>
            <a:pPr defTabSz="609315"/>
            <a:fld id="{2C2BC027-8458-FB4C-9B6E-A112A8896184}" type="datetimeFigureOut">
              <a:rPr lang="en-US" smtClean="0">
                <a:solidFill>
                  <a:prstClr val="black">
                    <a:tint val="75000"/>
                  </a:prstClr>
                </a:solidFill>
              </a:rPr>
              <a:pPr defTabSz="609315"/>
              <a:t>1/21/2022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74"/>
            <a:ext cx="3860800" cy="366183"/>
          </a:xfrm>
          <a:prstGeom prst="rect">
            <a:avLst/>
          </a:prstGeom>
        </p:spPr>
        <p:txBody>
          <a:bodyPr vert="horz" lIns="91406" tIns="45718" rIns="91406" bIns="45718" rtlCol="0" anchor="ctr"/>
          <a:lstStyle>
            <a:lvl1pPr algn="ctr">
              <a:defRPr sz="1500">
                <a:solidFill>
                  <a:schemeClr val="tx1">
                    <a:tint val="75000"/>
                  </a:schemeClr>
                </a:solidFill>
                <a:latin typeface="Museo 300"/>
                <a:cs typeface="Museo 300"/>
              </a:defRPr>
            </a:lvl1pPr>
          </a:lstStyle>
          <a:p>
            <a:pPr defTabSz="609315"/>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74"/>
            <a:ext cx="2844800" cy="366183"/>
          </a:xfrm>
          <a:prstGeom prst="rect">
            <a:avLst/>
          </a:prstGeom>
        </p:spPr>
        <p:txBody>
          <a:bodyPr vert="horz" lIns="91406" tIns="45718" rIns="91406" bIns="45718" rtlCol="0" anchor="ctr"/>
          <a:lstStyle>
            <a:lvl1pPr algn="r">
              <a:defRPr sz="1500">
                <a:solidFill>
                  <a:schemeClr val="tx1">
                    <a:tint val="75000"/>
                  </a:schemeClr>
                </a:solidFill>
                <a:latin typeface="Museo 300"/>
                <a:cs typeface="Museo 300"/>
              </a:defRPr>
            </a:lvl1pPr>
          </a:lstStyle>
          <a:p>
            <a:pPr defTabSz="609315"/>
            <a:fld id="{8C92847C-AAF7-1D49-9013-894CF6BBDE74}" type="slidenum">
              <a:rPr lang="en-US" smtClean="0">
                <a:solidFill>
                  <a:prstClr val="black">
                    <a:tint val="75000"/>
                  </a:prstClr>
                </a:solidFill>
              </a:rPr>
              <a:pPr defTabSz="609315"/>
              <a:t>‹#›</a:t>
            </a:fld>
            <a:endParaRPr lang="en-US">
              <a:solidFill>
                <a:prstClr val="black">
                  <a:tint val="75000"/>
                </a:prstClr>
              </a:solidFill>
            </a:endParaRPr>
          </a:p>
        </p:txBody>
      </p:sp>
    </p:spTree>
    <p:extLst>
      <p:ext uri="{BB962C8B-B14F-4D97-AF65-F5344CB8AC3E}">
        <p14:creationId xmlns:p14="http://schemas.microsoft.com/office/powerpoint/2010/main" val="2411348134"/>
      </p:ext>
    </p:extLst>
  </p:cSld>
  <p:clrMap bg1="lt1" tx1="dk1" bg2="lt2" tx2="dk2" accent1="accent1" accent2="accent2" accent3="accent3" accent4="accent4" accent5="accent5" accent6="accent6" hlink="hlink" folHlink="folHlink"/>
  <p:sldLayoutIdLst>
    <p:sldLayoutId id="2147483663" r:id="rId1"/>
    <p:sldLayoutId id="2147483890" r:id="rId2"/>
    <p:sldLayoutId id="2147483895" r:id="rId3"/>
    <p:sldLayoutId id="2147483896" r:id="rId4"/>
    <p:sldLayoutId id="2147483897" r:id="rId5"/>
    <p:sldLayoutId id="2147483900" r:id="rId6"/>
    <p:sldLayoutId id="2147483898" r:id="rId7"/>
    <p:sldLayoutId id="2147483899" r:id="rId8"/>
    <p:sldLayoutId id="2147483864" r:id="rId9"/>
    <p:sldLayoutId id="2147483867" r:id="rId10"/>
    <p:sldLayoutId id="2147483880" r:id="rId11"/>
    <p:sldLayoutId id="2147483871" r:id="rId12"/>
    <p:sldLayoutId id="2147483869" r:id="rId13"/>
    <p:sldLayoutId id="2147483875" r:id="rId14"/>
    <p:sldLayoutId id="2147483876" r:id="rId15"/>
    <p:sldLayoutId id="2147483873" r:id="rId16"/>
    <p:sldLayoutId id="2147483868" r:id="rId17"/>
    <p:sldLayoutId id="2147483865" r:id="rId18"/>
    <p:sldLayoutId id="2147483874" r:id="rId19"/>
    <p:sldLayoutId id="2147483883" r:id="rId20"/>
    <p:sldLayoutId id="2147483866" r:id="rId21"/>
    <p:sldLayoutId id="2147483870" r:id="rId22"/>
    <p:sldLayoutId id="2147483902" r:id="rId23"/>
  </p:sldLayoutIdLst>
  <p:txStyles>
    <p:titleStyle>
      <a:lvl1pPr algn="l" defTabSz="609315" rtl="0" eaLnBrk="1" latinLnBrk="0" hangingPunct="1">
        <a:spcBef>
          <a:spcPct val="0"/>
        </a:spcBef>
        <a:buNone/>
        <a:defRPr sz="3700" b="0" i="0" kern="1200">
          <a:solidFill>
            <a:schemeClr val="tx1"/>
          </a:solidFill>
          <a:latin typeface="Gotham Bold" panose="02000803030000020004" pitchFamily="2" charset="0"/>
          <a:ea typeface="+mj-ea"/>
          <a:cs typeface="Gotham Bold" panose="02000803030000020004" pitchFamily="2" charset="0"/>
        </a:defRPr>
      </a:lvl1pPr>
    </p:titleStyle>
    <p:bodyStyle>
      <a:lvl1pPr marL="342900"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1pPr>
      <a:lvl2pPr marL="823168"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2pPr>
      <a:lvl3pPr marL="1303436" indent="-342900" algn="l" defTabSz="609315" rtl="0" eaLnBrk="1" latinLnBrk="0" hangingPunct="1">
        <a:spcBef>
          <a:spcPct val="20000"/>
        </a:spcBef>
        <a:buSzPct val="110000"/>
        <a:buFont typeface="Arial" charset="0"/>
        <a:buChar char="•"/>
        <a:tabLst/>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3pPr>
      <a:lvl4pPr marL="2170884"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4pPr>
      <a:lvl5pPr marL="2780218"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5pPr>
      <a:lvl6pPr marL="3351288" indent="-304656" algn="l" defTabSz="609315" rtl="0" eaLnBrk="1" latinLnBrk="0" hangingPunct="1">
        <a:spcBef>
          <a:spcPct val="20000"/>
        </a:spcBef>
        <a:buFont typeface="Arial"/>
        <a:buChar char="•"/>
        <a:defRPr sz="2700" kern="1200">
          <a:solidFill>
            <a:schemeClr val="tx1"/>
          </a:solidFill>
          <a:latin typeface="+mn-lt"/>
          <a:ea typeface="+mn-ea"/>
          <a:cs typeface="+mn-cs"/>
        </a:defRPr>
      </a:lvl6pPr>
      <a:lvl7pPr marL="3960624" indent="-304656" algn="l" defTabSz="609315" rtl="0" eaLnBrk="1" latinLnBrk="0" hangingPunct="1">
        <a:spcBef>
          <a:spcPct val="20000"/>
        </a:spcBef>
        <a:buFont typeface="Arial"/>
        <a:buChar char="•"/>
        <a:defRPr sz="2700" kern="1200">
          <a:solidFill>
            <a:schemeClr val="tx1"/>
          </a:solidFill>
          <a:latin typeface="+mn-lt"/>
          <a:ea typeface="+mn-ea"/>
          <a:cs typeface="+mn-cs"/>
        </a:defRPr>
      </a:lvl7pPr>
      <a:lvl8pPr marL="4569948" indent="-304656" algn="l" defTabSz="609315" rtl="0" eaLnBrk="1" latinLnBrk="0" hangingPunct="1">
        <a:spcBef>
          <a:spcPct val="20000"/>
        </a:spcBef>
        <a:buFont typeface="Arial"/>
        <a:buChar char="•"/>
        <a:defRPr sz="2700" kern="1200">
          <a:solidFill>
            <a:schemeClr val="tx1"/>
          </a:solidFill>
          <a:latin typeface="+mn-lt"/>
          <a:ea typeface="+mn-ea"/>
          <a:cs typeface="+mn-cs"/>
        </a:defRPr>
      </a:lvl8pPr>
      <a:lvl9pPr marL="5179272" indent="-304656" algn="l" defTabSz="60931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315" rtl="0" eaLnBrk="1" latinLnBrk="0" hangingPunct="1">
        <a:defRPr sz="2400" kern="1200">
          <a:solidFill>
            <a:schemeClr val="tx1"/>
          </a:solidFill>
          <a:latin typeface="+mn-lt"/>
          <a:ea typeface="+mn-ea"/>
          <a:cs typeface="+mn-cs"/>
        </a:defRPr>
      </a:lvl1pPr>
      <a:lvl2pPr marL="609315" algn="l" defTabSz="609315" rtl="0" eaLnBrk="1" latinLnBrk="0" hangingPunct="1">
        <a:defRPr sz="2400" kern="1200">
          <a:solidFill>
            <a:schemeClr val="tx1"/>
          </a:solidFill>
          <a:latin typeface="+mn-lt"/>
          <a:ea typeface="+mn-ea"/>
          <a:cs typeface="+mn-cs"/>
        </a:defRPr>
      </a:lvl2pPr>
      <a:lvl3pPr marL="1218660" algn="l" defTabSz="609315" rtl="0" eaLnBrk="1" latinLnBrk="0" hangingPunct="1">
        <a:defRPr sz="2400" kern="1200">
          <a:solidFill>
            <a:schemeClr val="tx1"/>
          </a:solidFill>
          <a:latin typeface="+mn-lt"/>
          <a:ea typeface="+mn-ea"/>
          <a:cs typeface="+mn-cs"/>
        </a:defRPr>
      </a:lvl3pPr>
      <a:lvl4pPr marL="1827984" algn="l" defTabSz="609315" rtl="0" eaLnBrk="1" latinLnBrk="0" hangingPunct="1">
        <a:defRPr sz="2400" kern="1200">
          <a:solidFill>
            <a:schemeClr val="tx1"/>
          </a:solidFill>
          <a:latin typeface="+mn-lt"/>
          <a:ea typeface="+mn-ea"/>
          <a:cs typeface="+mn-cs"/>
        </a:defRPr>
      </a:lvl4pPr>
      <a:lvl5pPr marL="2437318" algn="l" defTabSz="609315" rtl="0" eaLnBrk="1" latinLnBrk="0" hangingPunct="1">
        <a:defRPr sz="2400" kern="1200">
          <a:solidFill>
            <a:schemeClr val="tx1"/>
          </a:solidFill>
          <a:latin typeface="+mn-lt"/>
          <a:ea typeface="+mn-ea"/>
          <a:cs typeface="+mn-cs"/>
        </a:defRPr>
      </a:lvl5pPr>
      <a:lvl6pPr marL="3046632" algn="l" defTabSz="609315" rtl="0" eaLnBrk="1" latinLnBrk="0" hangingPunct="1">
        <a:defRPr sz="2400" kern="1200">
          <a:solidFill>
            <a:schemeClr val="tx1"/>
          </a:solidFill>
          <a:latin typeface="+mn-lt"/>
          <a:ea typeface="+mn-ea"/>
          <a:cs typeface="+mn-cs"/>
        </a:defRPr>
      </a:lvl6pPr>
      <a:lvl7pPr marL="3655947" algn="l" defTabSz="609315" rtl="0" eaLnBrk="1" latinLnBrk="0" hangingPunct="1">
        <a:defRPr sz="2400" kern="1200">
          <a:solidFill>
            <a:schemeClr val="tx1"/>
          </a:solidFill>
          <a:latin typeface="+mn-lt"/>
          <a:ea typeface="+mn-ea"/>
          <a:cs typeface="+mn-cs"/>
        </a:defRPr>
      </a:lvl7pPr>
      <a:lvl8pPr marL="4265280" algn="l" defTabSz="609315" rtl="0" eaLnBrk="1" latinLnBrk="0" hangingPunct="1">
        <a:defRPr sz="2400" kern="1200">
          <a:solidFill>
            <a:schemeClr val="tx1"/>
          </a:solidFill>
          <a:latin typeface="+mn-lt"/>
          <a:ea typeface="+mn-ea"/>
          <a:cs typeface="+mn-cs"/>
        </a:defRPr>
      </a:lvl8pPr>
      <a:lvl9pPr marL="4874605" algn="l" defTabSz="60931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Gotham Bold" panose="02000803030000020004" pitchFamily="2" charset="0"/>
              </a:rPr>
              <a:t>Fifth Calendar</a:t>
            </a:r>
            <a:br>
              <a:rPr lang="en-US" dirty="0">
                <a:latin typeface="Gotham Bold" panose="02000803030000020004" pitchFamily="2" charset="0"/>
              </a:rPr>
            </a:br>
            <a:r>
              <a:rPr lang="en-US" dirty="0">
                <a:latin typeface="Gotham Bold" panose="02000803030000020004" pitchFamily="2" charset="0"/>
              </a:rPr>
              <a:t>MetLife AL/UM </a:t>
            </a:r>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767834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p>
          <a:p>
            <a:pPr marL="0" indent="0">
              <a:buNone/>
            </a:pPr>
            <a:r>
              <a:rPr lang="en-US" dirty="0"/>
              <a:t>I would like to hear back from you if you have been following me and consuming my content. Do you have any questions about a career in life insurance? Message me with your questions! </a:t>
            </a:r>
          </a:p>
          <a:p>
            <a:pPr marL="0" indent="0">
              <a:buNone/>
            </a:pPr>
            <a:endParaRPr lang="en-US" dirty="0"/>
          </a:p>
          <a:p>
            <a:pPr marL="0" indent="0">
              <a:buNone/>
            </a:pPr>
            <a:endParaRPr lang="en-US" dirty="0"/>
          </a:p>
          <a:p>
            <a:pPr marL="0" indent="0">
              <a:buNone/>
            </a:pPr>
            <a:endParaRPr lang="en-US" dirty="0"/>
          </a:p>
        </p:txBody>
      </p:sp>
      <p:sp>
        <p:nvSpPr>
          <p:cNvPr id="7" name="Title 6"/>
          <p:cNvSpPr>
            <a:spLocks noGrp="1"/>
          </p:cNvSpPr>
          <p:nvPr>
            <p:ph type="title"/>
          </p:nvPr>
        </p:nvSpPr>
        <p:spPr/>
        <p:txBody>
          <a:bodyPr>
            <a:normAutofit/>
          </a:bodyPr>
          <a:lstStyle/>
          <a:p>
            <a:r>
              <a:rPr lang="en-US" dirty="0"/>
              <a:t>Post 1</a:t>
            </a:r>
            <a:endParaRPr lang="en-US" dirty="0">
              <a:highlight>
                <a:srgbClr val="FFFF00"/>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205276"/>
            <a:ext cx="4961964"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pPr lvl="0"/>
            <a:r>
              <a:rPr lang="en-US" sz="1400" dirty="0">
                <a:solidFill>
                  <a:schemeClr val="tx1">
                    <a:lumMod val="65000"/>
                    <a:lumOff val="35000"/>
                  </a:schemeClr>
                </a:solidFill>
                <a:latin typeface="Gotham-Book" panose="02000603040000020004" pitchFamily="2" charset="0"/>
              </a:rPr>
              <a:t>Ask your questions!</a:t>
            </a:r>
          </a:p>
        </p:txBody>
      </p:sp>
      <p:pic>
        <p:nvPicPr>
          <p:cNvPr id="3" name="Picture 2">
            <a:extLst>
              <a:ext uri="{FF2B5EF4-FFF2-40B4-BE49-F238E27FC236}">
                <a16:creationId xmlns:a16="http://schemas.microsoft.com/office/drawing/2014/main" id="{BC8815A4-09F0-DB44-A25A-DEED3D915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05055"/>
            <a:ext cx="4961964" cy="4971908"/>
          </a:xfrm>
          <a:prstGeom prst="rect">
            <a:avLst/>
          </a:prstGeom>
        </p:spPr>
      </p:pic>
    </p:spTree>
    <p:extLst>
      <p:ext uri="{BB962C8B-B14F-4D97-AF65-F5344CB8AC3E}">
        <p14:creationId xmlns:p14="http://schemas.microsoft.com/office/powerpoint/2010/main" val="4218760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p>
          <a:p>
            <a:pPr marL="0" indent="0">
              <a:buNone/>
            </a:pPr>
            <a:r>
              <a:rPr lang="en-US" dirty="0"/>
              <a:t>A career in life insurance gives us a purpose. Couldn’t have said it better myself. Message me and let’s make a difference together! </a:t>
            </a:r>
          </a:p>
          <a:p>
            <a:pPr marL="0" indent="0">
              <a:buNone/>
            </a:pPr>
            <a:endParaRPr lang="en-US" dirty="0"/>
          </a:p>
        </p:txBody>
      </p:sp>
      <p:sp>
        <p:nvSpPr>
          <p:cNvPr id="7" name="Title 6"/>
          <p:cNvSpPr>
            <a:spLocks noGrp="1"/>
          </p:cNvSpPr>
          <p:nvPr>
            <p:ph type="title"/>
          </p:nvPr>
        </p:nvSpPr>
        <p:spPr/>
        <p:txBody>
          <a:bodyPr/>
          <a:lstStyle/>
          <a:p>
            <a:r>
              <a:rPr lang="en-US" dirty="0"/>
              <a:t>Post 2</a:t>
            </a:r>
            <a:endParaRPr lang="en-US" dirty="0">
              <a:highlight>
                <a:srgbClr val="FFFF00"/>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205276"/>
            <a:ext cx="4961964"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pPr lvl="0"/>
            <a:r>
              <a:rPr lang="en-US" sz="1400" dirty="0">
                <a:solidFill>
                  <a:schemeClr val="tx1">
                    <a:lumMod val="65000"/>
                    <a:lumOff val="35000"/>
                  </a:schemeClr>
                </a:solidFill>
                <a:latin typeface="Gotham-Book" panose="02000603040000020004" pitchFamily="2" charset="0"/>
              </a:rPr>
              <a:t>“The purpose of life is not to be happy. It is to be useful, to be honorable, to be compassionate, to have it make some difference that you have lived and lived well.”</a:t>
            </a:r>
          </a:p>
          <a:p>
            <a:pPr lvl="0"/>
            <a:endParaRPr lang="en-US" sz="1400" dirty="0">
              <a:solidFill>
                <a:schemeClr val="tx1">
                  <a:lumMod val="65000"/>
                  <a:lumOff val="35000"/>
                </a:schemeClr>
              </a:solidFill>
              <a:latin typeface="Gotham-Book" panose="02000603040000020004" pitchFamily="2" charset="0"/>
            </a:endParaRPr>
          </a:p>
          <a:p>
            <a:pPr lvl="0"/>
            <a:r>
              <a:rPr lang="en-US" sz="1400" dirty="0">
                <a:solidFill>
                  <a:schemeClr val="tx1">
                    <a:lumMod val="65000"/>
                    <a:lumOff val="35000"/>
                  </a:schemeClr>
                </a:solidFill>
                <a:latin typeface="Gotham-Book" panose="02000603040000020004" pitchFamily="2" charset="0"/>
              </a:rPr>
              <a:t>― Ralph Waldo Emerson</a:t>
            </a:r>
            <a:endParaRPr lang="en-US" sz="1400" dirty="0">
              <a:solidFill>
                <a:schemeClr val="tx1">
                  <a:lumMod val="65000"/>
                  <a:lumOff val="35000"/>
                </a:schemeClr>
              </a:solidFill>
              <a:latin typeface="Gotham-Book" panose="02000604040000020004" pitchFamily="50" charset="0"/>
            </a:endParaRPr>
          </a:p>
        </p:txBody>
      </p:sp>
      <p:pic>
        <p:nvPicPr>
          <p:cNvPr id="13" name="Picture 12">
            <a:extLst>
              <a:ext uri="{FF2B5EF4-FFF2-40B4-BE49-F238E27FC236}">
                <a16:creationId xmlns:a16="http://schemas.microsoft.com/office/drawing/2014/main" id="{7C85BB47-B838-C647-BCCA-3D48E8A4D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05055"/>
            <a:ext cx="4961964" cy="4971908"/>
          </a:xfrm>
          <a:prstGeom prst="rect">
            <a:avLst/>
          </a:prstGeom>
        </p:spPr>
      </p:pic>
    </p:spTree>
    <p:extLst>
      <p:ext uri="{BB962C8B-B14F-4D97-AF65-F5344CB8AC3E}">
        <p14:creationId xmlns:p14="http://schemas.microsoft.com/office/powerpoint/2010/main" val="2596689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latin typeface="Gotham-Book" panose="02000604040000020004" pitchFamily="50" charset="0"/>
            </a:endParaRPr>
          </a:p>
          <a:p>
            <a:pPr marL="0" indent="0">
              <a:lnSpc>
                <a:spcPct val="107000"/>
              </a:lnSpc>
              <a:spcAft>
                <a:spcPts val="600"/>
              </a:spcAft>
              <a:buNone/>
            </a:pPr>
            <a:r>
              <a:rPr lang="en-US" dirty="0"/>
              <a:t>Insurance agents should go through different internal trainings and learnings followed by  assessment exams before joining my team. However, previous experience in sales or insurance industry are not a requirement, as MetLife believes in supporting your growth; from technical training to leadership programs. We’ll guide you along and enable your all-round development to uncover your true potential.</a:t>
            </a:r>
          </a:p>
          <a:p>
            <a:pPr marL="0" indent="0">
              <a:lnSpc>
                <a:spcPct val="107000"/>
              </a:lnSpc>
              <a:spcAft>
                <a:spcPts val="600"/>
              </a:spcAft>
              <a:buNone/>
            </a:pPr>
            <a:endParaRPr lang="en-US" dirty="0">
              <a:latin typeface="Gotham-Book" panose="02000604040000020004" pitchFamily="50" charset="0"/>
            </a:endParaRPr>
          </a:p>
        </p:txBody>
      </p:sp>
      <p:sp>
        <p:nvSpPr>
          <p:cNvPr id="7" name="Title 6"/>
          <p:cNvSpPr>
            <a:spLocks noGrp="1"/>
          </p:cNvSpPr>
          <p:nvPr>
            <p:ph type="title"/>
          </p:nvPr>
        </p:nvSpPr>
        <p:spPr/>
        <p:txBody>
          <a:bodyPr>
            <a:normAutofit/>
          </a:bodyPr>
          <a:lstStyle/>
          <a:p>
            <a:r>
              <a:rPr lang="en-US" dirty="0"/>
              <a:t>Post 3</a:t>
            </a:r>
            <a:endParaRPr lang="en-US" dirty="0">
              <a:highlight>
                <a:srgbClr val="E41E2B"/>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205276"/>
            <a:ext cx="4961964"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pPr lvl="0"/>
            <a:r>
              <a:rPr lang="en-US" sz="1400" strike="sngStrike" dirty="0">
                <a:solidFill>
                  <a:schemeClr val="tx1">
                    <a:lumMod val="65000"/>
                    <a:lumOff val="35000"/>
                  </a:schemeClr>
                </a:solidFill>
                <a:latin typeface="Gotham-Book" panose="02000603040000020004" pitchFamily="2" charset="0"/>
              </a:rPr>
              <a:t>Minimal Barriers to become an Agent </a:t>
            </a:r>
            <a:r>
              <a:rPr lang="en-US" sz="1400" dirty="0">
                <a:solidFill>
                  <a:schemeClr val="tx1">
                    <a:lumMod val="65000"/>
                    <a:lumOff val="35000"/>
                  </a:schemeClr>
                </a:solidFill>
                <a:highlight>
                  <a:srgbClr val="FFFF00"/>
                </a:highlight>
                <a:latin typeface="Gotham-Book" panose="02000603040000020004" pitchFamily="2" charset="0"/>
              </a:rPr>
              <a:t>We will guide you through your career journey. </a:t>
            </a:r>
            <a:endParaRPr lang="en-US" sz="1400" dirty="0">
              <a:solidFill>
                <a:schemeClr val="tx1">
                  <a:lumMod val="65000"/>
                  <a:lumOff val="35000"/>
                </a:schemeClr>
              </a:solidFill>
              <a:highlight>
                <a:srgbClr val="FFFF00"/>
              </a:highlight>
              <a:latin typeface="Gotham-Book" panose="02000604040000020004" pitchFamily="50" charset="0"/>
            </a:endParaRPr>
          </a:p>
        </p:txBody>
      </p:sp>
      <p:pic>
        <p:nvPicPr>
          <p:cNvPr id="13" name="Picture 12">
            <a:extLst>
              <a:ext uri="{FF2B5EF4-FFF2-40B4-BE49-F238E27FC236}">
                <a16:creationId xmlns:a16="http://schemas.microsoft.com/office/drawing/2014/main" id="{8FB01793-BFE0-A74F-AA21-279B07A00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1205055"/>
            <a:ext cx="4961965" cy="4971908"/>
          </a:xfrm>
          <a:prstGeom prst="rect">
            <a:avLst/>
          </a:prstGeom>
        </p:spPr>
      </p:pic>
    </p:spTree>
    <p:extLst>
      <p:ext uri="{BB962C8B-B14F-4D97-AF65-F5344CB8AC3E}">
        <p14:creationId xmlns:p14="http://schemas.microsoft.com/office/powerpoint/2010/main" val="912866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p>
          <a:p>
            <a:pPr marL="0" indent="0">
              <a:buNone/>
            </a:pPr>
            <a:r>
              <a:rPr lang="en-US" dirty="0"/>
              <a:t>I’ve said it before and I will say it again, life insurance agents invest their time in a career not a job position. If you notice that you’re good at maintaining the relationships in your life and have an ease to communicate with people, message me and let’s discuss your opportunities in the insurance industry. </a:t>
            </a:r>
            <a:endParaRPr lang="en-US" dirty="0">
              <a:cs typeface="+mn-cs"/>
            </a:endParaRPr>
          </a:p>
        </p:txBody>
      </p:sp>
      <p:sp>
        <p:nvSpPr>
          <p:cNvPr id="7" name="Title 6"/>
          <p:cNvSpPr>
            <a:spLocks noGrp="1"/>
          </p:cNvSpPr>
          <p:nvPr>
            <p:ph type="title"/>
          </p:nvPr>
        </p:nvSpPr>
        <p:spPr/>
        <p:txBody>
          <a:bodyPr/>
          <a:lstStyle/>
          <a:p>
            <a:r>
              <a:rPr lang="en-US" dirty="0"/>
              <a:t>Post 4</a:t>
            </a: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205276"/>
            <a:ext cx="4961964"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pPr lvl="0"/>
            <a:r>
              <a:rPr lang="en-US" sz="1400" dirty="0">
                <a:solidFill>
                  <a:schemeClr val="tx1">
                    <a:lumMod val="65000"/>
                    <a:lumOff val="35000"/>
                  </a:schemeClr>
                </a:solidFill>
                <a:latin typeface="Gotham-Book" panose="02000603040000020004" pitchFamily="2" charset="0"/>
              </a:rPr>
              <a:t>Choose a career, not a job</a:t>
            </a:r>
            <a:endParaRPr lang="en-US" sz="1400" dirty="0">
              <a:solidFill>
                <a:schemeClr val="tx1">
                  <a:lumMod val="65000"/>
                  <a:lumOff val="35000"/>
                </a:schemeClr>
              </a:solidFill>
              <a:latin typeface="Gotham-Book" panose="02000604040000020004" pitchFamily="50" charset="0"/>
            </a:endParaRPr>
          </a:p>
        </p:txBody>
      </p:sp>
      <p:pic>
        <p:nvPicPr>
          <p:cNvPr id="13" name="Picture 12">
            <a:extLst>
              <a:ext uri="{FF2B5EF4-FFF2-40B4-BE49-F238E27FC236}">
                <a16:creationId xmlns:a16="http://schemas.microsoft.com/office/drawing/2014/main" id="{948C5DAC-62FE-824A-A918-5C919195FF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8" y="1205055"/>
            <a:ext cx="4961964" cy="4971908"/>
          </a:xfrm>
          <a:prstGeom prst="rect">
            <a:avLst/>
          </a:prstGeom>
        </p:spPr>
      </p:pic>
    </p:spTree>
    <p:extLst>
      <p:ext uri="{BB962C8B-B14F-4D97-AF65-F5344CB8AC3E}">
        <p14:creationId xmlns:p14="http://schemas.microsoft.com/office/powerpoint/2010/main" val="2947147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lstStyle/>
          <a:p>
            <a:pPr marL="0" indent="0">
              <a:buNone/>
            </a:pPr>
            <a:r>
              <a:rPr lang="en-US" dirty="0"/>
              <a:t>Caption:</a:t>
            </a:r>
          </a:p>
          <a:p>
            <a:pPr marL="0" indent="0">
              <a:buNone/>
            </a:pPr>
            <a:r>
              <a:rPr lang="en-US" dirty="0"/>
              <a:t> </a:t>
            </a:r>
          </a:p>
          <a:p>
            <a:pPr marL="0" indent="0">
              <a:buNone/>
            </a:pPr>
            <a:r>
              <a:rPr lang="en-US" dirty="0"/>
              <a:t>This is an open call to all school professors! The insurance industry can prove to be a perfect fit for you given your advanced interpersonal skills. Great insurance agents are great with people, they’re patient and they do their best to understand their counterpart. Message me and let’s discuss the opportunity that I can offer you. </a:t>
            </a:r>
          </a:p>
        </p:txBody>
      </p:sp>
      <p:sp>
        <p:nvSpPr>
          <p:cNvPr id="7" name="Title 6"/>
          <p:cNvSpPr>
            <a:spLocks noGrp="1"/>
          </p:cNvSpPr>
          <p:nvPr>
            <p:ph type="title"/>
          </p:nvPr>
        </p:nvSpPr>
        <p:spPr/>
        <p:txBody>
          <a:bodyPr>
            <a:normAutofit/>
          </a:bodyPr>
          <a:lstStyle/>
          <a:p>
            <a:r>
              <a:rPr lang="en-US" dirty="0"/>
              <a:t>Post 5</a:t>
            </a:r>
            <a:endParaRPr lang="en-US" dirty="0">
              <a:highlight>
                <a:srgbClr val="FFFF00"/>
              </a:highlight>
            </a:endParaRPr>
          </a:p>
        </p:txBody>
      </p:sp>
      <p:sp>
        <p:nvSpPr>
          <p:cNvPr id="6" name="TextBox 5"/>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a:extLst>
              <a:ext uri="{FF2B5EF4-FFF2-40B4-BE49-F238E27FC236}">
                <a16:creationId xmlns:a16="http://schemas.microsoft.com/office/drawing/2014/main" id="{AD809A1D-7CEC-4958-B921-4510CB9CC1AA}"/>
              </a:ext>
            </a:extLst>
          </p:cNvPr>
          <p:cNvSpPr/>
          <p:nvPr/>
        </p:nvSpPr>
        <p:spPr>
          <a:xfrm>
            <a:off x="609600" y="1205276"/>
            <a:ext cx="4961964"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pPr lvl="0"/>
            <a:r>
              <a:rPr lang="en-US" sz="1400" dirty="0">
                <a:solidFill>
                  <a:schemeClr val="tx1">
                    <a:lumMod val="65000"/>
                    <a:lumOff val="35000"/>
                  </a:schemeClr>
                </a:solidFill>
                <a:latin typeface="Gotham-Book" panose="02000603040000020004" pitchFamily="2" charset="0"/>
              </a:rPr>
              <a:t>Open call to school professors. </a:t>
            </a:r>
          </a:p>
        </p:txBody>
      </p:sp>
      <p:pic>
        <p:nvPicPr>
          <p:cNvPr id="12" name="Picture 11">
            <a:extLst>
              <a:ext uri="{FF2B5EF4-FFF2-40B4-BE49-F238E27FC236}">
                <a16:creationId xmlns:a16="http://schemas.microsoft.com/office/drawing/2014/main" id="{C473C010-D825-0549-BD88-6FBBC7D80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4" y="1205054"/>
            <a:ext cx="4961967" cy="4971911"/>
          </a:xfrm>
          <a:prstGeom prst="rect">
            <a:avLst/>
          </a:prstGeom>
        </p:spPr>
      </p:pic>
    </p:spTree>
    <p:extLst>
      <p:ext uri="{BB962C8B-B14F-4D97-AF65-F5344CB8AC3E}">
        <p14:creationId xmlns:p14="http://schemas.microsoft.com/office/powerpoint/2010/main" val="714453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lstStyle/>
          <a:p>
            <a:pPr marL="0" indent="0">
              <a:buNone/>
            </a:pPr>
            <a:r>
              <a:rPr lang="en-US" dirty="0"/>
              <a:t>Caption:</a:t>
            </a:r>
          </a:p>
          <a:p>
            <a:pPr marL="0" indent="0">
              <a:buNone/>
            </a:pPr>
            <a:r>
              <a:rPr lang="en-US" dirty="0"/>
              <a:t> </a:t>
            </a:r>
          </a:p>
          <a:p>
            <a:pPr marL="0" indent="0">
              <a:buNone/>
            </a:pPr>
            <a:r>
              <a:rPr lang="en-US" dirty="0"/>
              <a:t>Reposting this! Go through the list, and if you check more than four, we can work on the rest together! A career in life insurance is a lifetime journey, especially when it comes to the set of skills you will pick up while building up your experience. Message me and let’s discuss the opportunity I may have for you. </a:t>
            </a:r>
          </a:p>
        </p:txBody>
      </p:sp>
      <p:sp>
        <p:nvSpPr>
          <p:cNvPr id="7" name="Title 6"/>
          <p:cNvSpPr>
            <a:spLocks noGrp="1"/>
          </p:cNvSpPr>
          <p:nvPr>
            <p:ph type="title"/>
          </p:nvPr>
        </p:nvSpPr>
        <p:spPr/>
        <p:txBody>
          <a:bodyPr>
            <a:normAutofit/>
          </a:bodyPr>
          <a:lstStyle/>
          <a:p>
            <a:r>
              <a:rPr lang="en-US" dirty="0"/>
              <a:t>Post 6</a:t>
            </a:r>
            <a:endParaRPr lang="en-US" dirty="0">
              <a:highlight>
                <a:srgbClr val="E41E2B"/>
              </a:highlight>
            </a:endParaRPr>
          </a:p>
        </p:txBody>
      </p:sp>
      <p:sp>
        <p:nvSpPr>
          <p:cNvPr id="6" name="TextBox 5"/>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a:extLst>
              <a:ext uri="{FF2B5EF4-FFF2-40B4-BE49-F238E27FC236}">
                <a16:creationId xmlns:a16="http://schemas.microsoft.com/office/drawing/2014/main" id="{2D38028C-F9BE-4519-80F1-63F466CCE166}"/>
              </a:ext>
            </a:extLst>
          </p:cNvPr>
          <p:cNvSpPr/>
          <p:nvPr/>
        </p:nvSpPr>
        <p:spPr>
          <a:xfrm>
            <a:off x="609600" y="1205276"/>
            <a:ext cx="4961964"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pPr lvl="0"/>
            <a:r>
              <a:rPr lang="en-US" sz="1400" dirty="0">
                <a:solidFill>
                  <a:schemeClr val="tx1">
                    <a:lumMod val="65000"/>
                    <a:lumOff val="35000"/>
                  </a:schemeClr>
                </a:solidFill>
                <a:latin typeface="Gotham-Book" panose="02000603040000020004" pitchFamily="2" charset="0"/>
              </a:rPr>
              <a:t>Top 10 Skills Recruiters Are Looking For In 2021: </a:t>
            </a:r>
          </a:p>
          <a:p>
            <a:pPr lvl="0"/>
            <a:endParaRPr lang="en-US" sz="1400" dirty="0">
              <a:solidFill>
                <a:schemeClr val="tx1">
                  <a:lumMod val="65000"/>
                  <a:lumOff val="35000"/>
                </a:schemeClr>
              </a:solidFill>
              <a:latin typeface="Gotham-Book" panose="02000603040000020004" pitchFamily="2" charset="0"/>
            </a:endParaRPr>
          </a:p>
          <a:p>
            <a:pPr lvl="0"/>
            <a:r>
              <a:rPr lang="en-US" sz="1400" dirty="0">
                <a:solidFill>
                  <a:schemeClr val="tx1">
                    <a:lumMod val="65000"/>
                    <a:lumOff val="35000"/>
                  </a:schemeClr>
                </a:solidFill>
                <a:latin typeface="Gotham-Book" panose="02000603040000020004" pitchFamily="2" charset="0"/>
              </a:rPr>
              <a:t>Growth Mindset</a:t>
            </a:r>
          </a:p>
          <a:p>
            <a:pPr lvl="0"/>
            <a:r>
              <a:rPr lang="en-US" sz="1400" dirty="0">
                <a:solidFill>
                  <a:schemeClr val="tx1">
                    <a:lumMod val="65000"/>
                    <a:lumOff val="35000"/>
                  </a:schemeClr>
                </a:solidFill>
                <a:latin typeface="Gotham-Book" panose="02000603040000020004" pitchFamily="2" charset="0"/>
              </a:rPr>
              <a:t>Continuous Learning</a:t>
            </a:r>
          </a:p>
          <a:p>
            <a:pPr lvl="0"/>
            <a:r>
              <a:rPr lang="en-US" sz="1400" dirty="0">
                <a:solidFill>
                  <a:schemeClr val="tx1">
                    <a:lumMod val="65000"/>
                    <a:lumOff val="35000"/>
                  </a:schemeClr>
                </a:solidFill>
                <a:latin typeface="Gotham-Book" panose="02000603040000020004" pitchFamily="2" charset="0"/>
              </a:rPr>
              <a:t>Critical Thinking</a:t>
            </a:r>
          </a:p>
          <a:p>
            <a:pPr lvl="0"/>
            <a:r>
              <a:rPr lang="en-US" sz="1400" dirty="0">
                <a:solidFill>
                  <a:schemeClr val="tx1">
                    <a:lumMod val="65000"/>
                    <a:lumOff val="35000"/>
                  </a:schemeClr>
                </a:solidFill>
                <a:latin typeface="Gotham-Book" panose="02000603040000020004" pitchFamily="2" charset="0"/>
              </a:rPr>
              <a:t>Survival Skills</a:t>
            </a:r>
          </a:p>
          <a:p>
            <a:pPr lvl="0"/>
            <a:r>
              <a:rPr lang="en-US" sz="1400" dirty="0">
                <a:solidFill>
                  <a:schemeClr val="tx1">
                    <a:lumMod val="65000"/>
                    <a:lumOff val="35000"/>
                  </a:schemeClr>
                </a:solidFill>
                <a:latin typeface="Gotham-Book" panose="02000603040000020004" pitchFamily="2" charset="0"/>
              </a:rPr>
              <a:t>Resilience, Curiosity</a:t>
            </a:r>
          </a:p>
          <a:p>
            <a:pPr lvl="0"/>
            <a:r>
              <a:rPr lang="en-US" sz="1400" dirty="0">
                <a:solidFill>
                  <a:schemeClr val="tx1">
                    <a:lumMod val="65000"/>
                    <a:lumOff val="35000"/>
                  </a:schemeClr>
                </a:solidFill>
                <a:latin typeface="Gotham-Book" panose="02000603040000020004" pitchFamily="2" charset="0"/>
              </a:rPr>
              <a:t>Flexibility</a:t>
            </a:r>
          </a:p>
          <a:p>
            <a:pPr lvl="0"/>
            <a:r>
              <a:rPr lang="en-US" sz="1400" dirty="0">
                <a:solidFill>
                  <a:schemeClr val="tx1">
                    <a:lumMod val="65000"/>
                    <a:lumOff val="35000"/>
                  </a:schemeClr>
                </a:solidFill>
                <a:latin typeface="Gotham-Book" panose="02000603040000020004" pitchFamily="2" charset="0"/>
              </a:rPr>
              <a:t>Dedication</a:t>
            </a:r>
          </a:p>
          <a:p>
            <a:pPr lvl="0"/>
            <a:r>
              <a:rPr lang="en-US" sz="1400" dirty="0">
                <a:solidFill>
                  <a:schemeClr val="tx1">
                    <a:lumMod val="65000"/>
                    <a:lumOff val="35000"/>
                  </a:schemeClr>
                </a:solidFill>
                <a:latin typeface="Gotham-Book" panose="02000603040000020004" pitchFamily="2" charset="0"/>
              </a:rPr>
              <a:t>Coaching Mindset</a:t>
            </a:r>
          </a:p>
          <a:p>
            <a:pPr lvl="0"/>
            <a:r>
              <a:rPr lang="en-US" sz="1400" dirty="0">
                <a:solidFill>
                  <a:schemeClr val="tx1">
                    <a:lumMod val="65000"/>
                    <a:lumOff val="35000"/>
                  </a:schemeClr>
                </a:solidFill>
                <a:latin typeface="Gotham-Book" panose="02000603040000020004" pitchFamily="2" charset="0"/>
              </a:rPr>
              <a:t>Comfort With Ambiguity</a:t>
            </a:r>
          </a:p>
          <a:p>
            <a:pPr lvl="0"/>
            <a:r>
              <a:rPr lang="en-US" sz="1400" dirty="0">
                <a:solidFill>
                  <a:schemeClr val="tx1">
                    <a:lumMod val="65000"/>
                    <a:lumOff val="35000"/>
                  </a:schemeClr>
                </a:solidFill>
                <a:latin typeface="Gotham-Book" panose="02000603040000020004" pitchFamily="2" charset="0"/>
              </a:rPr>
              <a:t>Thriving In A Virtual Environment </a:t>
            </a:r>
          </a:p>
          <a:p>
            <a:pPr lvl="0"/>
            <a:endParaRPr lang="en-US" sz="1400" dirty="0">
              <a:solidFill>
                <a:schemeClr val="tx1">
                  <a:lumMod val="65000"/>
                  <a:lumOff val="35000"/>
                </a:schemeClr>
              </a:solidFill>
              <a:latin typeface="Gotham-Book" panose="02000603040000020004" pitchFamily="2" charset="0"/>
            </a:endParaRPr>
          </a:p>
          <a:p>
            <a:pPr lvl="0"/>
            <a:r>
              <a:rPr lang="en-US" sz="1400" dirty="0">
                <a:solidFill>
                  <a:schemeClr val="tx1">
                    <a:lumMod val="65000"/>
                    <a:lumOff val="35000"/>
                  </a:schemeClr>
                </a:solidFill>
                <a:latin typeface="Gotham-Book" panose="02000603040000020004" pitchFamily="2" charset="0"/>
              </a:rPr>
              <a:t>(Source: Forbes) </a:t>
            </a:r>
          </a:p>
        </p:txBody>
      </p:sp>
      <p:pic>
        <p:nvPicPr>
          <p:cNvPr id="3" name="Picture 2" descr="A picture containing text&#10;&#10;Description automatically generated">
            <a:extLst>
              <a:ext uri="{FF2B5EF4-FFF2-40B4-BE49-F238E27FC236}">
                <a16:creationId xmlns:a16="http://schemas.microsoft.com/office/drawing/2014/main" id="{BF215025-5BC4-498D-8F0E-280BEF94B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1205276"/>
            <a:ext cx="4961964" cy="4800118"/>
          </a:xfrm>
          <a:prstGeom prst="rect">
            <a:avLst/>
          </a:prstGeom>
        </p:spPr>
      </p:pic>
    </p:spTree>
    <p:extLst>
      <p:ext uri="{BB962C8B-B14F-4D97-AF65-F5344CB8AC3E}">
        <p14:creationId xmlns:p14="http://schemas.microsoft.com/office/powerpoint/2010/main" val="2274265348"/>
      </p:ext>
    </p:extLst>
  </p:cSld>
  <p:clrMapOvr>
    <a:masterClrMapping/>
  </p:clrMapOvr>
</p:sld>
</file>

<file path=ppt/theme/theme1.xml><?xml version="1.0" encoding="utf-8"?>
<a:theme xmlns:a="http://schemas.openxmlformats.org/drawingml/2006/main" name="Custom Design">
  <a:themeElements>
    <a:clrScheme name="BornInteractive">
      <a:dk1>
        <a:sysClr val="windowText" lastClr="000000"/>
      </a:dk1>
      <a:lt1>
        <a:sysClr val="window" lastClr="FFFFFF"/>
      </a:lt1>
      <a:dk2>
        <a:srgbClr val="1F497D"/>
      </a:dk2>
      <a:lt2>
        <a:srgbClr val="EEECE1"/>
      </a:lt2>
      <a:accent1>
        <a:srgbClr val="0097D9"/>
      </a:accent1>
      <a:accent2>
        <a:srgbClr val="D9025F"/>
      </a:accent2>
      <a:accent3>
        <a:srgbClr val="7DB927"/>
      </a:accent3>
      <a:accent4>
        <a:srgbClr val="9E9B9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23AAAE1C7A0A246A41C8217AA12718C" ma:contentTypeVersion="14" ma:contentTypeDescription="Create a new document." ma:contentTypeScope="" ma:versionID="679b0aff062d0c95e113cde187cb7dd4">
  <xsd:schema xmlns:xsd="http://www.w3.org/2001/XMLSchema" xmlns:xs="http://www.w3.org/2001/XMLSchema" xmlns:p="http://schemas.microsoft.com/office/2006/metadata/properties" xmlns:ns3="d2bcc9ad-2da9-498f-b259-60e38aaf56ef" xmlns:ns4="09026289-c3f6-42aa-bd36-6c35e92603cf" targetNamespace="http://schemas.microsoft.com/office/2006/metadata/properties" ma:root="true" ma:fieldsID="9d9b9c197fff3665b952aae3b6e970f9" ns3:_="" ns4:_="">
    <xsd:import namespace="d2bcc9ad-2da9-498f-b259-60e38aaf56ef"/>
    <xsd:import namespace="09026289-c3f6-42aa-bd36-6c35e92603c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AutoKeyPoints" minOccurs="0"/>
                <xsd:element ref="ns4:MediaServiceKeyPoints"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bcc9ad-2da9-498f-b259-60e38aaf56e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026289-c3f6-42aa-bd36-6c35e92603c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D0B9F7-1882-4834-80FC-2D4631266B51}">
  <ds:schemaRefs>
    <ds:schemaRef ds:uri="http://schemas.microsoft.com/sharepoint/v3/contenttype/forms"/>
  </ds:schemaRefs>
</ds:datastoreItem>
</file>

<file path=customXml/itemProps2.xml><?xml version="1.0" encoding="utf-8"?>
<ds:datastoreItem xmlns:ds="http://schemas.openxmlformats.org/officeDocument/2006/customXml" ds:itemID="{F3CC5ADB-7FB0-46BD-9725-69EE204CB5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bcc9ad-2da9-498f-b259-60e38aaf56ef"/>
    <ds:schemaRef ds:uri="09026289-c3f6-42aa-bd36-6c35e92603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CEF120-4566-4D25-98D9-65474E42EA3D}">
  <ds:schemaRefs>
    <ds:schemaRef ds:uri="http://schemas.microsoft.com/office/2006/documentManagement/types"/>
    <ds:schemaRef ds:uri="http://purl.org/dc/elements/1.1/"/>
    <ds:schemaRef ds:uri="09026289-c3f6-42aa-bd36-6c35e92603cf"/>
    <ds:schemaRef ds:uri="http://purl.org/dc/terms/"/>
    <ds:schemaRef ds:uri="http://schemas.microsoft.com/office/2006/metadata/properties"/>
    <ds:schemaRef ds:uri="http://schemas.openxmlformats.org/package/2006/metadata/core-properties"/>
    <ds:schemaRef ds:uri="d2bcc9ad-2da9-498f-b259-60e38aaf56ef"/>
    <ds:schemaRef ds:uri="http://www.w3.org/XML/1998/namespace"/>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4236</TotalTime>
  <Words>510</Words>
  <Application>Microsoft Office PowerPoint</Application>
  <PresentationFormat>Widescreen</PresentationFormat>
  <Paragraphs>71</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Calibri</vt:lpstr>
      <vt:lpstr>Gotham Bold</vt:lpstr>
      <vt:lpstr>Gotham-Bold</vt:lpstr>
      <vt:lpstr>Gotham-Book</vt:lpstr>
      <vt:lpstr>Gotham-Light</vt:lpstr>
      <vt:lpstr>Gotham-MediumItalic</vt:lpstr>
      <vt:lpstr>Museo 300</vt:lpstr>
      <vt:lpstr>Custom Design</vt:lpstr>
      <vt:lpstr>Fifth Calendar MetLife AL/UM </vt:lpstr>
      <vt:lpstr>Post 1</vt:lpstr>
      <vt:lpstr>Post 2</vt:lpstr>
      <vt:lpstr>Post 3</vt:lpstr>
      <vt:lpstr>Post 4</vt:lpstr>
      <vt:lpstr>Post 5</vt:lpstr>
      <vt:lpstr>Post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INTELLIGENCE  KEY COMPONENT IN YOUR DIGITAL TRANSFORMATION JOURNEY</dc:title>
  <dc:creator>Haytham A. Sawma</dc:creator>
  <cp:lastModifiedBy>Beckdash, Hiba</cp:lastModifiedBy>
  <cp:revision>163</cp:revision>
  <dcterms:created xsi:type="dcterms:W3CDTF">2021-01-15T13:11:26Z</dcterms:created>
  <dcterms:modified xsi:type="dcterms:W3CDTF">2022-01-21T11:25:34Z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0x010100F23AAAE1C7A0A246A41C8217AA12718C</vt:lpwstr>
  </property>
</Properties>
</file>