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16"/>
  </p:notesMasterIdLst>
  <p:sldIdLst>
    <p:sldId id="3069" r:id="rId6"/>
    <p:sldId id="3088" r:id="rId7"/>
    <p:sldId id="3087" r:id="rId8"/>
    <p:sldId id="3071" r:id="rId9"/>
    <p:sldId id="3086" r:id="rId10"/>
    <p:sldId id="3072" r:id="rId11"/>
    <p:sldId id="3083" r:id="rId12"/>
    <p:sldId id="3089" r:id="rId13"/>
    <p:sldId id="3084" r:id="rId14"/>
    <p:sldId id="2323" r:id="rId15"/>
  </p:sldIdLst>
  <p:sldSz cx="12192000" cy="6858000"/>
  <p:notesSz cx="6858000" cy="9144000"/>
  <p:defaultTextStyle>
    <a:defPPr>
      <a:defRPr lang="en-US"/>
    </a:defPPr>
    <a:lvl1pPr marL="0" algn="l" defTabSz="9140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99" algn="l" defTabSz="9140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014" algn="l" defTabSz="9140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029" algn="l" defTabSz="9140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046" algn="l" defTabSz="9140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042" algn="l" defTabSz="9140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040" algn="l" defTabSz="9140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6039" algn="l" defTabSz="91401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820" userDrawn="1">
          <p15:clr>
            <a:srgbClr val="A4A3A4"/>
          </p15:clr>
        </p15:guide>
        <p15:guide id="4" pos="1992" userDrawn="1">
          <p15:clr>
            <a:srgbClr val="A4A3A4"/>
          </p15:clr>
        </p15:guide>
        <p15:guide id="5" orient="horz" pos="1956" userDrawn="1">
          <p15:clr>
            <a:srgbClr val="A4A3A4"/>
          </p15:clr>
        </p15:guide>
        <p15:guide id="6" pos="440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1E2B"/>
    <a:srgbClr val="008BA4"/>
    <a:srgbClr val="E0DBD6"/>
    <a:srgbClr val="007BB6"/>
    <a:srgbClr val="4267B2"/>
    <a:srgbClr val="CFC8C2"/>
    <a:srgbClr val="CD262E"/>
    <a:srgbClr val="EC0002"/>
    <a:srgbClr val="646A6E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236" autoAdjust="0"/>
    <p:restoredTop sz="94667" autoAdjust="0"/>
  </p:normalViewPr>
  <p:slideViewPr>
    <p:cSldViewPr snapToGrid="0" showGuides="1">
      <p:cViewPr varScale="1">
        <p:scale>
          <a:sx n="108" d="100"/>
          <a:sy n="108" d="100"/>
        </p:scale>
        <p:origin x="354" y="102"/>
      </p:cViewPr>
      <p:guideLst>
        <p:guide orient="horz" pos="2160"/>
        <p:guide pos="3864"/>
        <p:guide orient="horz" pos="1820"/>
        <p:guide pos="1992"/>
        <p:guide orient="horz" pos="1956"/>
        <p:guide pos="440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5B7CA-7D77-47D5-A81D-3604010C50C2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7360C8-3A5C-4FB0-9B56-DD95E6844E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91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99" algn="l" defTabSz="9140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14" algn="l" defTabSz="9140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22" algn="l" defTabSz="9140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29" algn="l" defTabSz="9140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46" algn="l" defTabSz="9140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42" algn="l" defTabSz="9140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40" algn="l" defTabSz="9140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39" algn="l" defTabSz="91401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7360C8-3A5C-4FB0-9B56-DD95E6844E0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63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B2744C4-2E45-45D7-8961-73E824EEB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02000"/>
                    </a14:imgEffect>
                    <a14:imgEffect>
                      <a14:brightnessContrast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673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18302" y="3683121"/>
            <a:ext cx="8174898" cy="1395773"/>
          </a:xfrm>
          <a:noFill/>
          <a:effectLst/>
        </p:spPr>
        <p:txBody>
          <a:bodyPr lIns="0" tIns="0" rIns="0" bIns="0" anchor="b" anchorCtr="0">
            <a:normAutofit/>
          </a:bodyPr>
          <a:lstStyle>
            <a:lvl1pPr>
              <a:lnSpc>
                <a:spcPts val="4500"/>
              </a:lnSpc>
              <a:defRPr sz="4500" b="0" i="0">
                <a:solidFill>
                  <a:schemeClr val="bg1"/>
                </a:solidFill>
                <a:effectLst/>
                <a:latin typeface="Gotham-Book" charset="0"/>
                <a:ea typeface="Gotham-Book" charset="0"/>
                <a:cs typeface="Gotham-Book" charset="0"/>
              </a:defRPr>
            </a:lvl1pPr>
          </a:lstStyle>
          <a:p>
            <a:endParaRPr lang="en-US"/>
          </a:p>
        </p:txBody>
      </p:sp>
      <p:sp>
        <p:nvSpPr>
          <p:cNvPr id="11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2262" y="3440673"/>
            <a:ext cx="4617318" cy="242448"/>
          </a:xfrm>
          <a:noFill/>
          <a:effectLst/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 b="0">
                <a:solidFill>
                  <a:schemeClr val="bg1"/>
                </a:solidFill>
                <a:effectLst/>
                <a:latin typeface="Gotham-MediumItalic" charset="0"/>
                <a:ea typeface="Gotham-MediumItalic" charset="0"/>
                <a:cs typeface="Gotham-MediumItalic" charset="0"/>
              </a:defRPr>
            </a:lvl1pPr>
            <a:lvl2pPr marL="60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add date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902102" y="5495392"/>
            <a:ext cx="4613275" cy="526986"/>
          </a:xfrm>
          <a:noFill/>
          <a:effectLst/>
        </p:spPr>
        <p:txBody>
          <a:bodyPr lIns="0" tIns="0" rIns="0" bIns="0"/>
          <a:lstStyle>
            <a:lvl1pPr marL="0" indent="0">
              <a:buNone/>
              <a:defRPr sz="14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917305" y="5078894"/>
            <a:ext cx="2390182" cy="169411"/>
          </a:xfrm>
          <a:prstGeom prst="rect">
            <a:avLst/>
          </a:prstGeom>
          <a:solidFill>
            <a:srgbClr val="00A9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02102" y="6482287"/>
            <a:ext cx="240538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09315"/>
            <a:r>
              <a:rPr lang="en-US" sz="700">
                <a:solidFill>
                  <a:schemeClr val="bg1"/>
                </a:solidFill>
                <a:latin typeface="Gotham-Light"/>
                <a:cs typeface="Museo 300"/>
              </a:rPr>
              <a:t>© Born Interactive, Proprietary and Confidential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00" y="772745"/>
            <a:ext cx="4615180" cy="38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851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84" userDrawn="1">
          <p15:clr>
            <a:srgbClr val="FBAE40"/>
          </p15:clr>
        </p15:guide>
        <p15:guide id="4" pos="7296" userDrawn="1">
          <p15:clr>
            <a:srgbClr val="FBAE40"/>
          </p15:clr>
        </p15:guide>
        <p15:guide id="5" orient="horz" pos="312" userDrawn="1">
          <p15:clr>
            <a:srgbClr val="FBAE40"/>
          </p15:clr>
        </p15:guide>
        <p15:guide id="6" orient="horz" pos="4152" userDrawn="1">
          <p15:clr>
            <a:srgbClr val="FBAE40"/>
          </p15:clr>
        </p15:guide>
        <p15:guide id="7" pos="576" userDrawn="1">
          <p15:clr>
            <a:srgbClr val="FBAE40"/>
          </p15:clr>
        </p15:guide>
        <p15:guide id="8" orient="horz" pos="480" userDrawn="1">
          <p15:clr>
            <a:srgbClr val="FBAE40"/>
          </p15:clr>
        </p15:guide>
        <p15:guide id="9" orient="horz" pos="39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9486900" y="6504854"/>
            <a:ext cx="240538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09315"/>
            <a:r>
              <a:rPr lang="en-US" sz="700">
                <a:solidFill>
                  <a:srgbClr val="313739"/>
                </a:solidFill>
                <a:latin typeface="Gotham-Light"/>
                <a:cs typeface="Museo 300"/>
              </a:rPr>
              <a:t>© Born Interactive, Proprietary and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09600" y="504655"/>
            <a:ext cx="10972800" cy="477122"/>
          </a:xfrm>
        </p:spPr>
        <p:txBody>
          <a:bodyPr lIns="0" tIns="0" rIns="0" bIns="0" anchor="t">
            <a:normAutofit/>
          </a:bodyPr>
          <a:lstStyle>
            <a:lvl1pPr>
              <a:defRPr sz="2400">
                <a:solidFill>
                  <a:srgbClr val="313739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9755"/>
            <a:ext cx="2152127" cy="17741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312">
          <p15:clr>
            <a:srgbClr val="FBAE40"/>
          </p15:clr>
        </p15:guide>
        <p15:guide id="6" orient="horz" pos="4152">
          <p15:clr>
            <a:srgbClr val="FBAE40"/>
          </p15:clr>
        </p15:guide>
        <p15:guide id="7" orient="horz" pos="768" userDrawn="1">
          <p15:clr>
            <a:srgbClr val="FBAE40"/>
          </p15:clr>
        </p15:guide>
        <p15:guide id="8" orient="horz" pos="3912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9486900" y="6504854"/>
            <a:ext cx="240538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09315"/>
            <a:r>
              <a:rPr lang="en-US" sz="700">
                <a:solidFill>
                  <a:srgbClr val="313739"/>
                </a:solidFill>
                <a:latin typeface="Gotham-Light"/>
                <a:cs typeface="Museo 300"/>
              </a:rPr>
              <a:t>© Born Interactive, Proprietary and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09600" y="504655"/>
            <a:ext cx="10972800" cy="477122"/>
          </a:xfrm>
        </p:spPr>
        <p:txBody>
          <a:bodyPr lIns="0" tIns="0" rIns="0" bIns="0" anchor="t">
            <a:normAutofit/>
          </a:bodyPr>
          <a:lstStyle>
            <a:lvl1pPr>
              <a:defRPr sz="2400">
                <a:solidFill>
                  <a:srgbClr val="313739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9755"/>
            <a:ext cx="2152127" cy="177416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3E3989E6-A645-4D38-A553-7EDBFB7408E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" y="1219200"/>
            <a:ext cx="10972799" cy="49911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800"/>
              </a:lnSpc>
              <a:spcAft>
                <a:spcPts val="600"/>
              </a:spcAft>
              <a:buNone/>
              <a:defRPr sz="1400"/>
            </a:lvl1pPr>
            <a:lvl2pPr marL="480268" indent="0">
              <a:lnSpc>
                <a:spcPts val="1800"/>
              </a:lnSpc>
              <a:spcAft>
                <a:spcPts val="600"/>
              </a:spcAft>
              <a:buNone/>
              <a:defRPr sz="1400"/>
            </a:lvl2pPr>
            <a:lvl3pPr marL="960536" indent="0">
              <a:lnSpc>
                <a:spcPts val="1800"/>
              </a:lnSpc>
              <a:spcAft>
                <a:spcPts val="600"/>
              </a:spcAft>
              <a:buNone/>
              <a:defRPr sz="1400"/>
            </a:lvl3pPr>
            <a:lvl4pPr marL="1827984" indent="0">
              <a:lnSpc>
                <a:spcPts val="1800"/>
              </a:lnSpc>
              <a:spcAft>
                <a:spcPts val="600"/>
              </a:spcAft>
              <a:buNone/>
              <a:defRPr sz="1400"/>
            </a:lvl4pPr>
            <a:lvl5pPr marL="2437318" indent="0">
              <a:lnSpc>
                <a:spcPts val="1800"/>
              </a:lnSpc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a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1265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312">
          <p15:clr>
            <a:srgbClr val="FBAE40"/>
          </p15:clr>
        </p15:guide>
        <p15:guide id="6" orient="horz" pos="4152">
          <p15:clr>
            <a:srgbClr val="FBAE40"/>
          </p15:clr>
        </p15:guide>
        <p15:guide id="7" orient="horz" pos="768">
          <p15:clr>
            <a:srgbClr val="FBAE40"/>
          </p15:clr>
        </p15:guide>
        <p15:guide id="8" orient="horz" pos="391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486900" y="6504854"/>
            <a:ext cx="240538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09315"/>
            <a:r>
              <a:rPr lang="en-US" sz="700">
                <a:solidFill>
                  <a:srgbClr val="313739"/>
                </a:solidFill>
                <a:latin typeface="Gotham-Light"/>
                <a:cs typeface="Museo 300"/>
              </a:rPr>
              <a:t>© Born Interactive, Proprietary and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09600" y="504655"/>
            <a:ext cx="10972800" cy="477122"/>
          </a:xfrm>
        </p:spPr>
        <p:txBody>
          <a:bodyPr lIns="0" tIns="0" rIns="0" bIns="0" anchor="t">
            <a:normAutofit/>
          </a:bodyPr>
          <a:lstStyle>
            <a:lvl1pPr>
              <a:defRPr sz="2400">
                <a:solidFill>
                  <a:srgbClr val="313739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9755"/>
            <a:ext cx="2152127" cy="177416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E9E4EB7-8095-435D-912C-1E35ABD87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1219200"/>
            <a:ext cx="10972800" cy="49911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800"/>
              </a:lnSpc>
              <a:spcAft>
                <a:spcPts val="600"/>
              </a:spcAft>
              <a:buNone/>
              <a:defRPr sz="1400"/>
            </a:lvl1pPr>
            <a:lvl2pPr marL="480268" indent="0">
              <a:lnSpc>
                <a:spcPts val="1800"/>
              </a:lnSpc>
              <a:spcAft>
                <a:spcPts val="600"/>
              </a:spcAft>
              <a:buNone/>
              <a:defRPr sz="1400"/>
            </a:lvl2pPr>
            <a:lvl3pPr marL="960536" indent="0">
              <a:lnSpc>
                <a:spcPts val="1800"/>
              </a:lnSpc>
              <a:spcAft>
                <a:spcPts val="600"/>
              </a:spcAft>
              <a:buNone/>
              <a:defRPr sz="1400"/>
            </a:lvl3pPr>
            <a:lvl4pPr marL="1827984" indent="0">
              <a:lnSpc>
                <a:spcPts val="1800"/>
              </a:lnSpc>
              <a:spcAft>
                <a:spcPts val="600"/>
              </a:spcAft>
              <a:buNone/>
              <a:defRPr sz="1400"/>
            </a:lvl4pPr>
            <a:lvl5pPr marL="2437318" indent="0">
              <a:lnSpc>
                <a:spcPts val="1800"/>
              </a:lnSpc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a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312">
          <p15:clr>
            <a:srgbClr val="FBAE40"/>
          </p15:clr>
        </p15:guide>
        <p15:guide id="6" orient="horz" pos="4152">
          <p15:clr>
            <a:srgbClr val="FBAE40"/>
          </p15:clr>
        </p15:guide>
        <p15:guide id="7" orient="horz" pos="768" userDrawn="1">
          <p15:clr>
            <a:srgbClr val="FBAE40"/>
          </p15:clr>
        </p15:guide>
        <p15:guide id="8" orient="horz" pos="3912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036560" y="0"/>
            <a:ext cx="415544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486900" y="6504854"/>
            <a:ext cx="240538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09315"/>
            <a:r>
              <a:rPr lang="en-US" sz="700">
                <a:solidFill>
                  <a:srgbClr val="313739"/>
                </a:solidFill>
                <a:latin typeface="Gotham-Light"/>
                <a:cs typeface="Museo 300"/>
              </a:rPr>
              <a:t>© Born Interactive, Proprietary and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09600" y="504655"/>
            <a:ext cx="10972800" cy="477122"/>
          </a:xfrm>
        </p:spPr>
        <p:txBody>
          <a:bodyPr lIns="0" tIns="0" rIns="0" bIns="0" anchor="t">
            <a:normAutofit/>
          </a:bodyPr>
          <a:lstStyle>
            <a:lvl1pPr>
              <a:defRPr sz="2400">
                <a:solidFill>
                  <a:srgbClr val="313739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514080" y="1219200"/>
            <a:ext cx="3068320" cy="49911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800"/>
              </a:lnSpc>
              <a:spcAft>
                <a:spcPts val="600"/>
              </a:spcAft>
              <a:buNone/>
              <a:defRPr sz="1400"/>
            </a:lvl1pPr>
            <a:lvl2pPr marL="480268" indent="0">
              <a:lnSpc>
                <a:spcPts val="1800"/>
              </a:lnSpc>
              <a:spcAft>
                <a:spcPts val="600"/>
              </a:spcAft>
              <a:buNone/>
              <a:defRPr sz="1400"/>
            </a:lvl2pPr>
            <a:lvl3pPr marL="960536" indent="0">
              <a:lnSpc>
                <a:spcPts val="1800"/>
              </a:lnSpc>
              <a:spcAft>
                <a:spcPts val="600"/>
              </a:spcAft>
              <a:buNone/>
              <a:defRPr sz="1400"/>
            </a:lvl3pPr>
            <a:lvl4pPr marL="1827984" indent="0">
              <a:lnSpc>
                <a:spcPts val="1800"/>
              </a:lnSpc>
              <a:spcAft>
                <a:spcPts val="600"/>
              </a:spcAft>
              <a:buNone/>
              <a:defRPr sz="1400"/>
            </a:lvl4pPr>
            <a:lvl5pPr marL="2437318" indent="0">
              <a:lnSpc>
                <a:spcPts val="1800"/>
              </a:lnSpc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a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9755"/>
            <a:ext cx="2152127" cy="17741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312">
          <p15:clr>
            <a:srgbClr val="FBAE40"/>
          </p15:clr>
        </p15:guide>
        <p15:guide id="6" orient="horz" pos="4152">
          <p15:clr>
            <a:srgbClr val="FBAE40"/>
          </p15:clr>
        </p15:guide>
        <p15:guide id="7" orient="horz" pos="768" userDrawn="1">
          <p15:clr>
            <a:srgbClr val="FBAE40"/>
          </p15:clr>
        </p15:guide>
        <p15:guide id="8" orient="horz" pos="391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036560" y="0"/>
            <a:ext cx="415544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486900" y="6504854"/>
            <a:ext cx="240538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09315"/>
            <a:r>
              <a:rPr lang="en-US" sz="700">
                <a:solidFill>
                  <a:srgbClr val="313739"/>
                </a:solidFill>
                <a:latin typeface="Gotham-Light"/>
                <a:cs typeface="Museo 300"/>
              </a:rPr>
              <a:t>© Born Interactive, Proprietary and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09600" y="504655"/>
            <a:ext cx="10972800" cy="477122"/>
          </a:xfrm>
        </p:spPr>
        <p:txBody>
          <a:bodyPr lIns="0" tIns="0" rIns="0" bIns="0" anchor="t">
            <a:normAutofit/>
          </a:bodyPr>
          <a:lstStyle>
            <a:lvl1pPr>
              <a:defRPr sz="2400">
                <a:solidFill>
                  <a:srgbClr val="313739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514080" y="1219200"/>
            <a:ext cx="3068320" cy="49911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800"/>
              </a:lnSpc>
              <a:spcAft>
                <a:spcPts val="600"/>
              </a:spcAft>
              <a:buNone/>
              <a:defRPr sz="1400"/>
            </a:lvl1pPr>
            <a:lvl2pPr marL="480268" indent="0">
              <a:lnSpc>
                <a:spcPts val="1800"/>
              </a:lnSpc>
              <a:spcAft>
                <a:spcPts val="600"/>
              </a:spcAft>
              <a:buNone/>
              <a:defRPr sz="1400"/>
            </a:lvl2pPr>
            <a:lvl3pPr marL="960536" indent="0">
              <a:lnSpc>
                <a:spcPts val="1800"/>
              </a:lnSpc>
              <a:spcAft>
                <a:spcPts val="600"/>
              </a:spcAft>
              <a:buNone/>
              <a:defRPr sz="1400"/>
            </a:lvl3pPr>
            <a:lvl4pPr marL="1827984" indent="0">
              <a:lnSpc>
                <a:spcPts val="1800"/>
              </a:lnSpc>
              <a:spcAft>
                <a:spcPts val="600"/>
              </a:spcAft>
              <a:buNone/>
              <a:defRPr sz="1400"/>
            </a:lvl4pPr>
            <a:lvl5pPr marL="2437318" indent="0">
              <a:lnSpc>
                <a:spcPts val="1800"/>
              </a:lnSpc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a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9755"/>
            <a:ext cx="2152127" cy="177416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1219200"/>
            <a:ext cx="6945086" cy="49911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800"/>
              </a:lnSpc>
              <a:spcAft>
                <a:spcPts val="600"/>
              </a:spcAft>
              <a:buNone/>
              <a:defRPr sz="1400"/>
            </a:lvl1pPr>
            <a:lvl2pPr marL="480268" indent="0">
              <a:lnSpc>
                <a:spcPts val="1800"/>
              </a:lnSpc>
              <a:spcAft>
                <a:spcPts val="600"/>
              </a:spcAft>
              <a:buNone/>
              <a:defRPr sz="1400"/>
            </a:lvl2pPr>
            <a:lvl3pPr marL="960536" indent="0">
              <a:lnSpc>
                <a:spcPts val="1800"/>
              </a:lnSpc>
              <a:spcAft>
                <a:spcPts val="600"/>
              </a:spcAft>
              <a:buNone/>
              <a:defRPr sz="1400"/>
            </a:lvl3pPr>
            <a:lvl4pPr marL="1827984" indent="0">
              <a:lnSpc>
                <a:spcPts val="1800"/>
              </a:lnSpc>
              <a:spcAft>
                <a:spcPts val="600"/>
              </a:spcAft>
              <a:buNone/>
              <a:defRPr sz="1400"/>
            </a:lvl4pPr>
            <a:lvl5pPr marL="2437318" indent="0">
              <a:lnSpc>
                <a:spcPts val="1800"/>
              </a:lnSpc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a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312">
          <p15:clr>
            <a:srgbClr val="FBAE40"/>
          </p15:clr>
        </p15:guide>
        <p15:guide id="6" orient="horz" pos="4152">
          <p15:clr>
            <a:srgbClr val="FBAE40"/>
          </p15:clr>
        </p15:guide>
        <p15:guide id="7" orient="horz" pos="768">
          <p15:clr>
            <a:srgbClr val="FBAE40"/>
          </p15:clr>
        </p15:guide>
        <p15:guide id="8" orient="horz" pos="391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036560" y="0"/>
            <a:ext cx="415544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486900" y="6504854"/>
            <a:ext cx="240538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09315"/>
            <a:r>
              <a:rPr lang="en-US" sz="700">
                <a:solidFill>
                  <a:srgbClr val="313739"/>
                </a:solidFill>
                <a:latin typeface="Gotham-Light"/>
                <a:cs typeface="Museo 300"/>
              </a:rPr>
              <a:t>© Born Interactive, Proprietary and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09600" y="504655"/>
            <a:ext cx="10972800" cy="477122"/>
          </a:xfrm>
        </p:spPr>
        <p:txBody>
          <a:bodyPr lIns="0" tIns="0" rIns="0" bIns="0" anchor="t">
            <a:normAutofit/>
          </a:bodyPr>
          <a:lstStyle>
            <a:lvl1pPr>
              <a:defRPr sz="2000">
                <a:solidFill>
                  <a:srgbClr val="313739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9755"/>
            <a:ext cx="2152127" cy="177416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9600" y="1219200"/>
            <a:ext cx="6945086" cy="49911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800"/>
              </a:lnSpc>
              <a:spcAft>
                <a:spcPts val="600"/>
              </a:spcAft>
              <a:buNone/>
              <a:defRPr sz="1400"/>
            </a:lvl1pPr>
            <a:lvl2pPr marL="480268" indent="0">
              <a:lnSpc>
                <a:spcPts val="1800"/>
              </a:lnSpc>
              <a:spcAft>
                <a:spcPts val="600"/>
              </a:spcAft>
              <a:buNone/>
              <a:defRPr sz="1400"/>
            </a:lvl2pPr>
            <a:lvl3pPr marL="960536" indent="0">
              <a:lnSpc>
                <a:spcPts val="1800"/>
              </a:lnSpc>
              <a:spcAft>
                <a:spcPts val="600"/>
              </a:spcAft>
              <a:buNone/>
              <a:defRPr sz="1400"/>
            </a:lvl3pPr>
            <a:lvl4pPr marL="1827984" indent="0">
              <a:lnSpc>
                <a:spcPts val="1800"/>
              </a:lnSpc>
              <a:spcAft>
                <a:spcPts val="600"/>
              </a:spcAft>
              <a:buNone/>
              <a:defRPr sz="1400"/>
            </a:lvl4pPr>
            <a:lvl5pPr marL="2437318" indent="0">
              <a:lnSpc>
                <a:spcPts val="1800"/>
              </a:lnSpc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a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514080" y="1219200"/>
            <a:ext cx="3068320" cy="49911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2000">
                <a:latin typeface="Gotham-MediumItalic" charset="0"/>
                <a:ea typeface="Gotham-MediumItalic" charset="0"/>
                <a:cs typeface="Gotham-MediumItalic" charset="0"/>
              </a:defRPr>
            </a:lvl1pPr>
            <a:lvl2pPr marL="480268" indent="0">
              <a:lnSpc>
                <a:spcPts val="1800"/>
              </a:lnSpc>
              <a:buNone/>
              <a:defRPr sz="2000">
                <a:latin typeface="Gotham-MediumItalic" charset="0"/>
                <a:ea typeface="Gotham-MediumItalic" charset="0"/>
                <a:cs typeface="Gotham-MediumItalic" charset="0"/>
              </a:defRPr>
            </a:lvl2pPr>
            <a:lvl3pPr marL="960536" indent="0">
              <a:lnSpc>
                <a:spcPts val="1800"/>
              </a:lnSpc>
              <a:buNone/>
              <a:defRPr sz="2000">
                <a:latin typeface="Gotham-MediumItalic" charset="0"/>
                <a:ea typeface="Gotham-MediumItalic" charset="0"/>
                <a:cs typeface="Gotham-MediumItalic" charset="0"/>
              </a:defRPr>
            </a:lvl3pPr>
            <a:lvl4pPr marL="1827984" indent="0">
              <a:lnSpc>
                <a:spcPts val="1800"/>
              </a:lnSpc>
              <a:buNone/>
              <a:defRPr sz="2000">
                <a:latin typeface="Gotham-MediumItalic" charset="0"/>
                <a:ea typeface="Gotham-MediumItalic" charset="0"/>
                <a:cs typeface="Gotham-MediumItalic" charset="0"/>
              </a:defRPr>
            </a:lvl4pPr>
            <a:lvl5pPr marL="2437318" indent="0">
              <a:lnSpc>
                <a:spcPts val="1800"/>
              </a:lnSpc>
              <a:buNone/>
              <a:defRPr sz="2000">
                <a:latin typeface="Gotham-MediumItalic" charset="0"/>
                <a:ea typeface="Gotham-MediumItalic" charset="0"/>
                <a:cs typeface="Gotham-MediumItalic" charset="0"/>
              </a:defRPr>
            </a:lvl5pPr>
          </a:lstStyle>
          <a:p>
            <a:pPr lvl="0"/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312">
          <p15:clr>
            <a:srgbClr val="FBAE40"/>
          </p15:clr>
        </p15:guide>
        <p15:guide id="6" orient="horz" pos="4152">
          <p15:clr>
            <a:srgbClr val="FBAE40"/>
          </p15:clr>
        </p15:guide>
        <p15:guide id="7" orient="horz" pos="768">
          <p15:clr>
            <a:srgbClr val="FBAE40"/>
          </p15:clr>
        </p15:guide>
        <p15:guide id="8" orient="horz" pos="391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8036560" y="0"/>
            <a:ext cx="415544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486900" y="6504854"/>
            <a:ext cx="240538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09315"/>
            <a:r>
              <a:rPr lang="en-US" sz="700">
                <a:solidFill>
                  <a:srgbClr val="313739"/>
                </a:solidFill>
                <a:latin typeface="Gotham-Light"/>
                <a:cs typeface="Museo 300"/>
              </a:rPr>
              <a:t>© Born Interactive, Proprietary and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09600" y="504655"/>
            <a:ext cx="10972800" cy="477122"/>
          </a:xfrm>
        </p:spPr>
        <p:txBody>
          <a:bodyPr lIns="0" tIns="0" rIns="0" bIns="0" anchor="t">
            <a:normAutofit/>
          </a:bodyPr>
          <a:lstStyle>
            <a:lvl1pPr>
              <a:defRPr sz="2400">
                <a:solidFill>
                  <a:srgbClr val="313739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514080" y="1219200"/>
            <a:ext cx="3068320" cy="49911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None/>
              <a:defRPr sz="2000">
                <a:latin typeface="Gotham-MediumItalic" charset="0"/>
                <a:ea typeface="Gotham-MediumItalic" charset="0"/>
                <a:cs typeface="Gotham-MediumItalic" charset="0"/>
              </a:defRPr>
            </a:lvl1pPr>
            <a:lvl2pPr marL="480268" indent="0">
              <a:lnSpc>
                <a:spcPts val="1800"/>
              </a:lnSpc>
              <a:buNone/>
              <a:defRPr sz="2000">
                <a:latin typeface="Gotham-MediumItalic" charset="0"/>
                <a:ea typeface="Gotham-MediumItalic" charset="0"/>
                <a:cs typeface="Gotham-MediumItalic" charset="0"/>
              </a:defRPr>
            </a:lvl2pPr>
            <a:lvl3pPr marL="960536" indent="0">
              <a:lnSpc>
                <a:spcPts val="1800"/>
              </a:lnSpc>
              <a:buNone/>
              <a:defRPr sz="2000">
                <a:latin typeface="Gotham-MediumItalic" charset="0"/>
                <a:ea typeface="Gotham-MediumItalic" charset="0"/>
                <a:cs typeface="Gotham-MediumItalic" charset="0"/>
              </a:defRPr>
            </a:lvl3pPr>
            <a:lvl4pPr marL="1827984" indent="0">
              <a:lnSpc>
                <a:spcPts val="1800"/>
              </a:lnSpc>
              <a:buNone/>
              <a:defRPr sz="2000">
                <a:latin typeface="Gotham-MediumItalic" charset="0"/>
                <a:ea typeface="Gotham-MediumItalic" charset="0"/>
                <a:cs typeface="Gotham-MediumItalic" charset="0"/>
              </a:defRPr>
            </a:lvl4pPr>
            <a:lvl5pPr marL="2437318" indent="0">
              <a:lnSpc>
                <a:spcPts val="1800"/>
              </a:lnSpc>
              <a:buNone/>
              <a:defRPr sz="2000">
                <a:latin typeface="Gotham-MediumItalic" charset="0"/>
                <a:ea typeface="Gotham-MediumItalic" charset="0"/>
                <a:cs typeface="Gotham-MediumItalic" charset="0"/>
              </a:defRPr>
            </a:lvl5pPr>
          </a:lstStyle>
          <a:p>
            <a:pPr lvl="0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9755"/>
            <a:ext cx="2152127" cy="17741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312">
          <p15:clr>
            <a:srgbClr val="FBAE40"/>
          </p15:clr>
        </p15:guide>
        <p15:guide id="6" orient="horz" pos="4152">
          <p15:clr>
            <a:srgbClr val="FBAE40"/>
          </p15:clr>
        </p15:guide>
        <p15:guide id="7" orient="horz" pos="768">
          <p15:clr>
            <a:srgbClr val="FBAE40"/>
          </p15:clr>
        </p15:guide>
        <p15:guide id="8" orient="horz" pos="3912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9486900" y="6504854"/>
            <a:ext cx="240538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09315"/>
            <a:r>
              <a:rPr lang="en-US" sz="700">
                <a:solidFill>
                  <a:srgbClr val="313739"/>
                </a:solidFill>
                <a:latin typeface="Gotham-Light"/>
                <a:cs typeface="Museo 300"/>
              </a:rPr>
              <a:t>© Born Interactive, Proprietary and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09600" y="504655"/>
            <a:ext cx="10972800" cy="477122"/>
          </a:xfrm>
        </p:spPr>
        <p:txBody>
          <a:bodyPr lIns="0" tIns="0" rIns="0" bIns="0" anchor="t">
            <a:normAutofit/>
          </a:bodyPr>
          <a:lstStyle>
            <a:lvl1pPr>
              <a:defRPr sz="2400">
                <a:solidFill>
                  <a:srgbClr val="313739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609600" y="1367536"/>
            <a:ext cx="3325091" cy="894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433455" y="1367536"/>
            <a:ext cx="3325091" cy="894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8257310" y="1367536"/>
            <a:ext cx="3325091" cy="8940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9755"/>
            <a:ext cx="2152127" cy="17741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312">
          <p15:clr>
            <a:srgbClr val="FBAE40"/>
          </p15:clr>
        </p15:guide>
        <p15:guide id="6" orient="horz" pos="4152">
          <p15:clr>
            <a:srgbClr val="FBAE40"/>
          </p15:clr>
        </p15:guide>
        <p15:guide id="7" pos="2483" userDrawn="1">
          <p15:clr>
            <a:srgbClr val="FBAE40"/>
          </p15:clr>
        </p15:guide>
        <p15:guide id="8" pos="2784" userDrawn="1">
          <p15:clr>
            <a:srgbClr val="FBAE40"/>
          </p15:clr>
        </p15:guide>
        <p15:guide id="9" pos="4896" userDrawn="1">
          <p15:clr>
            <a:srgbClr val="FBAE40"/>
          </p15:clr>
        </p15:guide>
        <p15:guide id="10" orient="horz" pos="768" userDrawn="1">
          <p15:clr>
            <a:srgbClr val="FBAE40"/>
          </p15:clr>
        </p15:guide>
        <p15:guide id="11" orient="horz" pos="3912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bg>
      <p:bgPr>
        <a:solidFill>
          <a:srgbClr val="00A9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alphaModFix amt="2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4360"/>
            <a:ext cx="2152127" cy="193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9486900" y="6504854"/>
            <a:ext cx="240538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09315"/>
            <a:r>
              <a:rPr lang="en-US" sz="700">
                <a:solidFill>
                  <a:schemeClr val="bg1"/>
                </a:solidFill>
                <a:latin typeface="Gotham-Light"/>
                <a:cs typeface="Museo 300"/>
              </a:rPr>
              <a:t>© Born Interactive, Proprietary and Confidential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609601" y="1769196"/>
            <a:ext cx="2031999" cy="842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609600" y="3622662"/>
            <a:ext cx="6019123" cy="146525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  <a:latin typeface="Gotham-Book"/>
              </a:defRPr>
            </a:lvl1pPr>
            <a:lvl2pPr marL="60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09599" y="1853466"/>
            <a:ext cx="6019123" cy="1537434"/>
          </a:xfrm>
        </p:spPr>
        <p:txBody>
          <a:bodyPr lIns="0" tIns="0" rIns="0" bIns="0" anchor="t">
            <a:normAutofit/>
          </a:bodyPr>
          <a:lstStyle>
            <a:lvl1pPr>
              <a:defRPr sz="4500">
                <a:solidFill>
                  <a:schemeClr val="bg1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312">
          <p15:clr>
            <a:srgbClr val="FBAE40"/>
          </p15:clr>
        </p15:guide>
        <p15:guide id="6" orient="horz" pos="4152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06829" y="174171"/>
            <a:ext cx="11778342" cy="646611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262742" y="1232980"/>
            <a:ext cx="7652658" cy="4460249"/>
          </a:xfrm>
        </p:spPr>
        <p:txBody>
          <a:bodyPr lIns="0" tIns="0" rIns="0" bIns="0" anchor="t">
            <a:normAutofit/>
          </a:bodyPr>
          <a:lstStyle>
            <a:lvl1pPr>
              <a:defRPr sz="4000">
                <a:solidFill>
                  <a:schemeClr val="bg1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312">
          <p15:clr>
            <a:srgbClr val="FBAE40"/>
          </p15:clr>
        </p15:guide>
        <p15:guide id="6" orient="horz" pos="4152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2212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06829" y="174171"/>
            <a:ext cx="11778342" cy="6466113"/>
          </a:xfrm>
          <a:prstGeom prst="rect">
            <a:avLst/>
          </a:prstGeom>
          <a:solidFill>
            <a:srgbClr val="00A9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262742" y="1232980"/>
            <a:ext cx="7652658" cy="4460249"/>
          </a:xfrm>
        </p:spPr>
        <p:txBody>
          <a:bodyPr lIns="0" tIns="0" rIns="0" bIns="0" anchor="t">
            <a:normAutofit/>
          </a:bodyPr>
          <a:lstStyle>
            <a:lvl1pPr>
              <a:defRPr sz="4000">
                <a:solidFill>
                  <a:schemeClr val="bg1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9475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312">
          <p15:clr>
            <a:srgbClr val="FBAE40"/>
          </p15:clr>
        </p15:guide>
        <p15:guide id="6" orient="horz" pos="4152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547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4360"/>
            <a:ext cx="2152127" cy="19392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9486900" y="6504854"/>
            <a:ext cx="240538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09315"/>
            <a:r>
              <a:rPr lang="en-US" sz="700">
                <a:solidFill>
                  <a:schemeClr val="bg1"/>
                </a:solidFill>
                <a:latin typeface="Gotham-Light"/>
                <a:cs typeface="Museo 300"/>
              </a:rPr>
              <a:t>© Born Interactive, Proprietary and Confidential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609601" y="1769196"/>
            <a:ext cx="2031999" cy="842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09600" y="3622662"/>
            <a:ext cx="6019123" cy="146525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  <a:latin typeface="Gotham-Book"/>
              </a:defRPr>
            </a:lvl1pPr>
            <a:lvl2pPr marL="60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609599" y="1853466"/>
            <a:ext cx="6019123" cy="1537434"/>
          </a:xfrm>
        </p:spPr>
        <p:txBody>
          <a:bodyPr lIns="0" tIns="0" rIns="0" bIns="0" anchor="t">
            <a:normAutofit/>
          </a:bodyPr>
          <a:lstStyle>
            <a:lvl1pPr>
              <a:defRPr sz="4500">
                <a:solidFill>
                  <a:schemeClr val="bg1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36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312">
          <p15:clr>
            <a:srgbClr val="FBAE40"/>
          </p15:clr>
        </p15:guide>
        <p15:guide id="6" orient="horz" pos="4152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bg>
      <p:bgPr>
        <a:solidFill>
          <a:srgbClr val="3137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918302" y="762000"/>
            <a:ext cx="4611278" cy="669454"/>
          </a:xfrm>
          <a:noFill/>
          <a:effectLst/>
        </p:spPr>
        <p:txBody>
          <a:bodyPr lIns="0" tIns="0" rIns="0" bIns="0" anchor="b" anchorCtr="0">
            <a:normAutofit/>
          </a:bodyPr>
          <a:lstStyle>
            <a:lvl1pPr>
              <a:defRPr sz="4500" b="0" i="0">
                <a:solidFill>
                  <a:schemeClr val="bg1"/>
                </a:solidFill>
                <a:effectLst/>
                <a:latin typeface="Gotham Bold" panose="02000803030000020004" pitchFamily="2" charset="0"/>
                <a:cs typeface="Gotham Bold" panose="02000803030000020004" pitchFamily="2" charset="0"/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4753711"/>
            <a:ext cx="4613275" cy="1836297"/>
          </a:xfrm>
          <a:noFill/>
          <a:effectLst/>
        </p:spPr>
        <p:txBody>
          <a:bodyPr lIns="0" tIns="0" rIns="0" bIns="0"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  <a:effectLst/>
              </a:defRPr>
            </a:lvl1pPr>
          </a:lstStyle>
          <a:p>
            <a:pPr lvl="0"/>
            <a:r>
              <a:rPr lang="en-US"/>
              <a:t>Click here to add subtitle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917305" y="1431454"/>
            <a:ext cx="2390182" cy="169411"/>
          </a:xfrm>
          <a:prstGeom prst="rect">
            <a:avLst/>
          </a:prstGeom>
          <a:solidFill>
            <a:srgbClr val="00A9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9456822" y="6482287"/>
            <a:ext cx="240538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09315"/>
            <a:r>
              <a:rPr lang="en-US" sz="700">
                <a:solidFill>
                  <a:schemeClr val="bg1"/>
                </a:solidFill>
                <a:latin typeface="Gotham-Light"/>
                <a:cs typeface="Museo 300"/>
              </a:rPr>
              <a:t>© Born Interactive, Proprietary and Confidential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7045" y="762000"/>
            <a:ext cx="3805355" cy="34290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312">
          <p15:clr>
            <a:srgbClr val="FBAE40"/>
          </p15:clr>
        </p15:guide>
        <p15:guide id="6" orient="horz" pos="4152">
          <p15:clr>
            <a:srgbClr val="FBAE40"/>
          </p15:clr>
        </p15:guide>
        <p15:guide id="7" pos="576">
          <p15:clr>
            <a:srgbClr val="FBAE40"/>
          </p15:clr>
        </p15:guide>
        <p15:guide id="8" orient="horz" pos="480">
          <p15:clr>
            <a:srgbClr val="FBAE40"/>
          </p15:clr>
        </p15:guide>
        <p15:guide id="9" orient="horz" pos="396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>
            <a:lvl1pPr>
              <a:defRPr sz="2700">
                <a:solidFill>
                  <a:schemeClr val="tx1"/>
                </a:solidFill>
                <a:latin typeface="Gotham-Bol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4855"/>
            <a:ext cx="10972800" cy="4840801"/>
          </a:xfrm>
        </p:spPr>
        <p:txBody>
          <a:bodyPr>
            <a:normAutofit/>
          </a:bodyPr>
          <a:lstStyle>
            <a:lvl1pPr>
              <a:defRPr sz="1900">
                <a:latin typeface="Gotham-Book"/>
              </a:defRPr>
            </a:lvl1pPr>
            <a:lvl2pPr>
              <a:defRPr sz="1900">
                <a:latin typeface="Gotham-Book"/>
              </a:defRPr>
            </a:lvl2pPr>
            <a:lvl3pPr>
              <a:defRPr sz="1900">
                <a:latin typeface="Gotham-Book"/>
              </a:defRPr>
            </a:lvl3pPr>
            <a:lvl4pPr>
              <a:defRPr sz="1900">
                <a:latin typeface="Gotham-Book"/>
              </a:defRPr>
            </a:lvl4pPr>
            <a:lvl5pPr>
              <a:defRPr sz="1900">
                <a:latin typeface="Gotham-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67802"/>
            <a:ext cx="2319337" cy="208995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6200000">
            <a:off x="9043975" y="3709379"/>
            <a:ext cx="6096000" cy="253912"/>
          </a:xfrm>
          <a:prstGeom prst="rect">
            <a:avLst/>
          </a:prstGeom>
        </p:spPr>
        <p:txBody>
          <a:bodyPr lIns="91406" tIns="45718" rIns="91406" bIns="45718">
            <a:spAutoFit/>
          </a:bodyPr>
          <a:lstStyle/>
          <a:p>
            <a:pPr defTabSz="609315"/>
            <a:r>
              <a:rPr lang="en-US" sz="1050">
                <a:solidFill>
                  <a:srgbClr val="313739"/>
                </a:solidFill>
                <a:latin typeface="Gotham-Light"/>
                <a:cs typeface="Museo 300"/>
              </a:rPr>
              <a:t>© Born Interactive, Proprietary and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7380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486900" y="6504854"/>
            <a:ext cx="240538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09315"/>
            <a:r>
              <a:rPr lang="en-US" sz="700">
                <a:solidFill>
                  <a:srgbClr val="313739"/>
                </a:solidFill>
                <a:latin typeface="Gotham-Light"/>
                <a:cs typeface="Museo 300"/>
              </a:rPr>
              <a:t>© Born Interactive, Proprietary and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09600" y="1690030"/>
            <a:ext cx="3566160" cy="1051560"/>
          </a:xfrm>
        </p:spPr>
        <p:txBody>
          <a:bodyPr lIns="0" tIns="0" rIns="0" bIns="0" anchor="t" anchorCtr="0">
            <a:normAutofit/>
          </a:bodyPr>
          <a:lstStyle>
            <a:lvl1pPr>
              <a:defRPr sz="3400">
                <a:solidFill>
                  <a:srgbClr val="313739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609600" y="1496990"/>
            <a:ext cx="1412240" cy="72225"/>
          </a:xfrm>
          <a:prstGeom prst="rect">
            <a:avLst/>
          </a:prstGeom>
          <a:solidFill>
            <a:srgbClr val="00A9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54800" y="1496990"/>
            <a:ext cx="4927600" cy="36766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800"/>
              </a:lnSpc>
              <a:buNone/>
              <a:defRPr sz="1400"/>
            </a:lvl1pPr>
            <a:lvl2pPr marL="480268" indent="0">
              <a:lnSpc>
                <a:spcPts val="1800"/>
              </a:lnSpc>
              <a:buNone/>
              <a:defRPr sz="1400"/>
            </a:lvl2pPr>
            <a:lvl3pPr marL="960536" indent="0">
              <a:lnSpc>
                <a:spcPts val="1800"/>
              </a:lnSpc>
              <a:buNone/>
              <a:defRPr sz="1400"/>
            </a:lvl3pPr>
            <a:lvl4pPr marL="1827984" indent="0">
              <a:lnSpc>
                <a:spcPts val="1800"/>
              </a:lnSpc>
              <a:buNone/>
              <a:defRPr sz="1400"/>
            </a:lvl4pPr>
            <a:lvl5pPr marL="2437318" indent="0">
              <a:lnSpc>
                <a:spcPts val="18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a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9755"/>
            <a:ext cx="2152127" cy="1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913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312">
          <p15:clr>
            <a:srgbClr val="FBAE40"/>
          </p15:clr>
        </p15:guide>
        <p15:guide id="6" orient="horz" pos="415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486900" y="6504854"/>
            <a:ext cx="240538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09315"/>
            <a:r>
              <a:rPr lang="en-US" sz="700">
                <a:solidFill>
                  <a:srgbClr val="313739"/>
                </a:solidFill>
                <a:latin typeface="Gotham-Light"/>
                <a:cs typeface="Museo 300"/>
              </a:rPr>
              <a:t>© Born Interactive, Proprietary and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09600" y="1690030"/>
            <a:ext cx="3566160" cy="1051560"/>
          </a:xfrm>
        </p:spPr>
        <p:txBody>
          <a:bodyPr lIns="0" tIns="0" rIns="0" bIns="0" anchor="t" anchorCtr="0">
            <a:normAutofit/>
          </a:bodyPr>
          <a:lstStyle>
            <a:lvl1pPr>
              <a:defRPr sz="3400">
                <a:solidFill>
                  <a:srgbClr val="313739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609600" y="1496990"/>
            <a:ext cx="1412240" cy="72225"/>
          </a:xfrm>
          <a:prstGeom prst="rect">
            <a:avLst/>
          </a:prstGeom>
          <a:solidFill>
            <a:srgbClr val="00A9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54800" y="1496990"/>
            <a:ext cx="4927600" cy="36766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800"/>
              </a:lnSpc>
              <a:buNone/>
              <a:defRPr sz="1400"/>
            </a:lvl1pPr>
            <a:lvl2pPr marL="480268" indent="0">
              <a:lnSpc>
                <a:spcPts val="1800"/>
              </a:lnSpc>
              <a:buNone/>
              <a:defRPr sz="1400"/>
            </a:lvl2pPr>
            <a:lvl3pPr marL="960536" indent="0">
              <a:lnSpc>
                <a:spcPts val="1800"/>
              </a:lnSpc>
              <a:buNone/>
              <a:defRPr sz="1400"/>
            </a:lvl3pPr>
            <a:lvl4pPr marL="1827984" indent="0">
              <a:lnSpc>
                <a:spcPts val="1800"/>
              </a:lnSpc>
              <a:buNone/>
              <a:defRPr sz="1400"/>
            </a:lvl4pPr>
            <a:lvl5pPr marL="2437318" indent="0">
              <a:lnSpc>
                <a:spcPts val="18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a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9755"/>
            <a:ext cx="2152127" cy="177416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862F863-474D-9748-BAB9-9AD7F25694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600" y="3429000"/>
            <a:ext cx="4968240" cy="27813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800"/>
              </a:lnSpc>
              <a:spcAft>
                <a:spcPts val="600"/>
              </a:spcAft>
              <a:buNone/>
              <a:defRPr sz="1400"/>
            </a:lvl1pPr>
            <a:lvl2pPr marL="480268" indent="0">
              <a:lnSpc>
                <a:spcPts val="1800"/>
              </a:lnSpc>
              <a:spcAft>
                <a:spcPts val="600"/>
              </a:spcAft>
              <a:buNone/>
              <a:defRPr sz="1400"/>
            </a:lvl2pPr>
            <a:lvl3pPr marL="960536" indent="0">
              <a:lnSpc>
                <a:spcPts val="1800"/>
              </a:lnSpc>
              <a:spcAft>
                <a:spcPts val="600"/>
              </a:spcAft>
              <a:buNone/>
              <a:defRPr sz="1400"/>
            </a:lvl3pPr>
            <a:lvl4pPr marL="1827984" indent="0">
              <a:lnSpc>
                <a:spcPts val="1800"/>
              </a:lnSpc>
              <a:spcAft>
                <a:spcPts val="600"/>
              </a:spcAft>
              <a:buNone/>
              <a:defRPr sz="1400"/>
            </a:lvl4pPr>
            <a:lvl5pPr marL="2437318" indent="0">
              <a:lnSpc>
                <a:spcPts val="1800"/>
              </a:lnSpc>
              <a:spcAft>
                <a:spcPts val="600"/>
              </a:spcAft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a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142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312">
          <p15:clr>
            <a:srgbClr val="FBAE40"/>
          </p15:clr>
        </p15:guide>
        <p15:guide id="6" orient="horz" pos="4152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80AABE-EBB8-E54F-B1E2-A88868205C2B}"/>
              </a:ext>
            </a:extLst>
          </p:cNvPr>
          <p:cNvSpPr/>
          <p:nvPr userDrawn="1"/>
        </p:nvSpPr>
        <p:spPr>
          <a:xfrm>
            <a:off x="8300852" y="0"/>
            <a:ext cx="389114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64A30-A047-3542-8FF7-714F22076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211283"/>
            <a:ext cx="7334993" cy="49656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88468-FFCA-D742-9164-1610A6726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68986" y="1211283"/>
            <a:ext cx="2913414" cy="49656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E82E-26A8-FC4F-9AD9-4D3AC83E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04655"/>
            <a:ext cx="10972800" cy="477122"/>
          </a:xfrm>
        </p:spPr>
        <p:txBody>
          <a:bodyPr lIns="0" tIns="0" rIns="0" bIns="0" anchor="t">
            <a:normAutofit/>
          </a:bodyPr>
          <a:lstStyle>
            <a:lvl1pPr>
              <a:defRPr sz="2400">
                <a:solidFill>
                  <a:srgbClr val="313739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F5B79-8BEA-4547-B9AB-C9A665999F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9755"/>
            <a:ext cx="2152127" cy="1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46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80AABE-EBB8-E54F-B1E2-A88868205C2B}"/>
              </a:ext>
            </a:extLst>
          </p:cNvPr>
          <p:cNvSpPr/>
          <p:nvPr userDrawn="1"/>
        </p:nvSpPr>
        <p:spPr>
          <a:xfrm>
            <a:off x="8300852" y="0"/>
            <a:ext cx="3891147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64A30-A047-3542-8FF7-714F22076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" y="1211283"/>
            <a:ext cx="7334993" cy="49656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88468-FFCA-D742-9164-1610A6726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68986" y="1211283"/>
            <a:ext cx="2913414" cy="496568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Gotham-MediumItalic" panose="02000603030000020004" pitchFamily="2" charset="77"/>
              </a:defRPr>
            </a:lvl1pPr>
            <a:lvl2pPr marL="480268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Gotham-MediumItalic" panose="02000603030000020004" pitchFamily="2" charset="77"/>
              </a:defRPr>
            </a:lvl2pPr>
            <a:lvl3pPr marL="960536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Gotham-MediumItalic" panose="02000603030000020004" pitchFamily="2" charset="77"/>
              </a:defRPr>
            </a:lvl3pPr>
            <a:lvl4pPr marL="1827984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Gotham-MediumItalic" panose="02000603030000020004" pitchFamily="2" charset="77"/>
              </a:defRPr>
            </a:lvl4pPr>
            <a:lvl5pPr marL="2437318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Gotham-MediumItalic" panose="02000603030000020004" pitchFamily="2" charset="77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E82E-26A8-FC4F-9AD9-4D3AC83E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04655"/>
            <a:ext cx="10972800" cy="477122"/>
          </a:xfrm>
        </p:spPr>
        <p:txBody>
          <a:bodyPr lIns="0" tIns="0" rIns="0" bIns="0" anchor="t">
            <a:normAutofit/>
          </a:bodyPr>
          <a:lstStyle>
            <a:lvl1pPr>
              <a:defRPr sz="2400">
                <a:solidFill>
                  <a:srgbClr val="313739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1F5B79-8BEA-4547-B9AB-C9A665999F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9755"/>
            <a:ext cx="2152127" cy="1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2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580AABE-EBB8-E54F-B1E2-A88868205C2B}"/>
              </a:ext>
            </a:extLst>
          </p:cNvPr>
          <p:cNvSpPr/>
          <p:nvPr userDrawn="1"/>
        </p:nvSpPr>
        <p:spPr>
          <a:xfrm>
            <a:off x="6483927" y="0"/>
            <a:ext cx="5708073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64A30-A047-3542-8FF7-714F22076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211283"/>
            <a:ext cx="5410200" cy="49656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B88468-FFCA-D742-9164-1610A6726A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5818" y="1211283"/>
            <a:ext cx="4516582" cy="496568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E82E-26A8-FC4F-9AD9-4D3AC83E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04655"/>
            <a:ext cx="10972800" cy="477122"/>
          </a:xfrm>
        </p:spPr>
        <p:txBody>
          <a:bodyPr lIns="0" tIns="0" rIns="0" bIns="0" anchor="t">
            <a:normAutofit/>
          </a:bodyPr>
          <a:lstStyle>
            <a:lvl1pPr>
              <a:defRPr sz="2400">
                <a:solidFill>
                  <a:srgbClr val="313739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8929F3-0ACC-A644-A1E6-DA785078F7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9755"/>
            <a:ext cx="2152127" cy="1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115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564A30-A047-3542-8FF7-714F22076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36822"/>
            <a:ext cx="10972800" cy="515276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A3E82E-26A8-FC4F-9AD9-4D3AC83EB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03915"/>
            <a:ext cx="10972800" cy="477122"/>
          </a:xfrm>
        </p:spPr>
        <p:txBody>
          <a:bodyPr lIns="0" tIns="0" rIns="0" bIns="0" anchor="t">
            <a:normAutofit/>
          </a:bodyPr>
          <a:lstStyle>
            <a:lvl1pPr>
              <a:defRPr sz="2400">
                <a:solidFill>
                  <a:srgbClr val="313739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623E5C-EC92-5546-8984-80E23CE023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9755"/>
            <a:ext cx="2152127" cy="17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36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9486900" y="6504854"/>
            <a:ext cx="2405384" cy="10772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defTabSz="609315"/>
            <a:r>
              <a:rPr lang="en-US" sz="700">
                <a:solidFill>
                  <a:srgbClr val="313739"/>
                </a:solidFill>
                <a:latin typeface="Gotham-Light"/>
                <a:cs typeface="Museo 300"/>
              </a:rPr>
              <a:t>© Born Interactive, Proprietary and Confidential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09600" y="1690030"/>
            <a:ext cx="3566160" cy="1051560"/>
          </a:xfrm>
        </p:spPr>
        <p:txBody>
          <a:bodyPr lIns="0" tIns="0" rIns="0" bIns="0" anchor="t" anchorCtr="0">
            <a:normAutofit/>
          </a:bodyPr>
          <a:lstStyle>
            <a:lvl1pPr>
              <a:defRPr sz="3400">
                <a:solidFill>
                  <a:srgbClr val="313739"/>
                </a:solidFill>
                <a:latin typeface="Gotham Bold" panose="02000803030000020004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609600" y="1496990"/>
            <a:ext cx="1412240" cy="72225"/>
          </a:xfrm>
          <a:prstGeom prst="rect">
            <a:avLst/>
          </a:prstGeom>
          <a:solidFill>
            <a:srgbClr val="00A9C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654800" y="1496990"/>
            <a:ext cx="4927600" cy="36766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800"/>
              </a:lnSpc>
              <a:buNone/>
              <a:defRPr sz="1400"/>
            </a:lvl1pPr>
            <a:lvl2pPr marL="480268" indent="0">
              <a:lnSpc>
                <a:spcPts val="1800"/>
              </a:lnSpc>
              <a:buNone/>
              <a:defRPr sz="1400"/>
            </a:lvl2pPr>
            <a:lvl3pPr marL="960536" indent="0">
              <a:lnSpc>
                <a:spcPts val="1800"/>
              </a:lnSpc>
              <a:buNone/>
              <a:defRPr sz="1400"/>
            </a:lvl3pPr>
            <a:lvl4pPr marL="1827984" indent="0">
              <a:lnSpc>
                <a:spcPts val="1800"/>
              </a:lnSpc>
              <a:buNone/>
              <a:defRPr sz="1400"/>
            </a:lvl4pPr>
            <a:lvl5pPr marL="2437318" indent="0">
              <a:lnSpc>
                <a:spcPts val="18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a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419755"/>
            <a:ext cx="2152127" cy="177416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 userDrawn="1">
          <p15:clr>
            <a:srgbClr val="FBAE40"/>
          </p15:clr>
        </p15:guide>
        <p15:guide id="2" pos="3840">
          <p15:clr>
            <a:srgbClr val="FBAE40"/>
          </p15:clr>
        </p15:guide>
        <p15:guide id="3" pos="384">
          <p15:clr>
            <a:srgbClr val="FBAE40"/>
          </p15:clr>
        </p15:guide>
        <p15:guide id="4" pos="7296">
          <p15:clr>
            <a:srgbClr val="FBAE40"/>
          </p15:clr>
        </p15:guide>
        <p15:guide id="5" orient="horz" pos="312">
          <p15:clr>
            <a:srgbClr val="FBAE40"/>
          </p15:clr>
        </p15:guide>
        <p15:guide id="6" orient="horz" pos="415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41833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86601"/>
            <a:ext cx="10972800" cy="4739035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74"/>
            <a:ext cx="2844800" cy="366183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  <a:latin typeface="Museo 300"/>
                <a:cs typeface="Museo 300"/>
              </a:defRPr>
            </a:lvl1pPr>
          </a:lstStyle>
          <a:p>
            <a:pPr defTabSz="609315"/>
            <a:fld id="{2C2BC027-8458-FB4C-9B6E-A112A88961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315"/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74"/>
            <a:ext cx="3860800" cy="366183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  <a:latin typeface="Museo 300"/>
                <a:cs typeface="Museo 300"/>
              </a:defRPr>
            </a:lvl1pPr>
          </a:lstStyle>
          <a:p>
            <a:pPr defTabSz="60931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74"/>
            <a:ext cx="2844800" cy="366183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  <a:latin typeface="Museo 300"/>
                <a:cs typeface="Museo 300"/>
              </a:defRPr>
            </a:lvl1pPr>
          </a:lstStyle>
          <a:p>
            <a:pPr defTabSz="609315"/>
            <a:fld id="{8C92847C-AAF7-1D49-9013-894CF6BBDE7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31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34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890" r:id="rId2"/>
    <p:sldLayoutId id="2147483895" r:id="rId3"/>
    <p:sldLayoutId id="2147483896" r:id="rId4"/>
    <p:sldLayoutId id="2147483897" r:id="rId5"/>
    <p:sldLayoutId id="2147483900" r:id="rId6"/>
    <p:sldLayoutId id="2147483898" r:id="rId7"/>
    <p:sldLayoutId id="2147483899" r:id="rId8"/>
    <p:sldLayoutId id="2147483864" r:id="rId9"/>
    <p:sldLayoutId id="2147483867" r:id="rId10"/>
    <p:sldLayoutId id="2147483880" r:id="rId11"/>
    <p:sldLayoutId id="2147483871" r:id="rId12"/>
    <p:sldLayoutId id="2147483869" r:id="rId13"/>
    <p:sldLayoutId id="2147483875" r:id="rId14"/>
    <p:sldLayoutId id="2147483876" r:id="rId15"/>
    <p:sldLayoutId id="2147483873" r:id="rId16"/>
    <p:sldLayoutId id="2147483868" r:id="rId17"/>
    <p:sldLayoutId id="2147483865" r:id="rId18"/>
    <p:sldLayoutId id="2147483874" r:id="rId19"/>
    <p:sldLayoutId id="2147483883" r:id="rId20"/>
    <p:sldLayoutId id="2147483866" r:id="rId21"/>
    <p:sldLayoutId id="2147483870" r:id="rId22"/>
    <p:sldLayoutId id="2147483902" r:id="rId23"/>
  </p:sldLayoutIdLst>
  <p:txStyles>
    <p:titleStyle>
      <a:lvl1pPr algn="l" defTabSz="609315" rtl="0" eaLnBrk="1" latinLnBrk="0" hangingPunct="1">
        <a:spcBef>
          <a:spcPct val="0"/>
        </a:spcBef>
        <a:buNone/>
        <a:defRPr sz="3700" b="0" i="0" kern="1200">
          <a:solidFill>
            <a:schemeClr val="tx1"/>
          </a:solidFill>
          <a:latin typeface="Gotham Bold" panose="02000803030000020004" pitchFamily="2" charset="0"/>
          <a:ea typeface="+mj-ea"/>
          <a:cs typeface="Gotham Bold" panose="02000803030000020004" pitchFamily="2" charset="0"/>
        </a:defRPr>
      </a:lvl1pPr>
    </p:titleStyle>
    <p:bodyStyle>
      <a:lvl1pPr marL="342900" indent="-342900" algn="l" defTabSz="609315" rtl="0" eaLnBrk="1" latinLnBrk="0" hangingPunct="1">
        <a:spcBef>
          <a:spcPct val="20000"/>
        </a:spcBef>
        <a:buSzPct val="110000"/>
        <a:buFont typeface="Arial" charset="0"/>
        <a:buChar char="•"/>
        <a:defRPr sz="1400" b="0" i="0" kern="1200">
          <a:solidFill>
            <a:schemeClr val="tx1">
              <a:lumMod val="65000"/>
              <a:lumOff val="35000"/>
            </a:schemeClr>
          </a:solidFill>
          <a:latin typeface="Gotham-Book" panose="02000603040000020004" pitchFamily="2" charset="0"/>
          <a:ea typeface="+mn-ea"/>
          <a:cs typeface="Gotham-Book" panose="02000603040000020004" pitchFamily="2" charset="0"/>
        </a:defRPr>
      </a:lvl1pPr>
      <a:lvl2pPr marL="823168" indent="-342900" algn="l" defTabSz="609315" rtl="0" eaLnBrk="1" latinLnBrk="0" hangingPunct="1">
        <a:spcBef>
          <a:spcPct val="20000"/>
        </a:spcBef>
        <a:buSzPct val="110000"/>
        <a:buFont typeface="Arial" charset="0"/>
        <a:buChar char="•"/>
        <a:defRPr sz="1400" b="0" i="0" kern="1200">
          <a:solidFill>
            <a:schemeClr val="tx1">
              <a:lumMod val="65000"/>
              <a:lumOff val="35000"/>
            </a:schemeClr>
          </a:solidFill>
          <a:latin typeface="Gotham-Book" panose="02000603040000020004" pitchFamily="2" charset="0"/>
          <a:ea typeface="+mn-ea"/>
          <a:cs typeface="Gotham-Book" panose="02000603040000020004" pitchFamily="2" charset="0"/>
        </a:defRPr>
      </a:lvl2pPr>
      <a:lvl3pPr marL="1303436" indent="-342900" algn="l" defTabSz="609315" rtl="0" eaLnBrk="1" latinLnBrk="0" hangingPunct="1">
        <a:spcBef>
          <a:spcPct val="20000"/>
        </a:spcBef>
        <a:buSzPct val="110000"/>
        <a:buFont typeface="Arial" charset="0"/>
        <a:buChar char="•"/>
        <a:tabLst/>
        <a:defRPr sz="1400" b="0" i="0" kern="1200">
          <a:solidFill>
            <a:schemeClr val="tx1">
              <a:lumMod val="65000"/>
              <a:lumOff val="35000"/>
            </a:schemeClr>
          </a:solidFill>
          <a:latin typeface="Gotham-Book" panose="02000603040000020004" pitchFamily="2" charset="0"/>
          <a:ea typeface="+mn-ea"/>
          <a:cs typeface="Gotham-Book" panose="02000603040000020004" pitchFamily="2" charset="0"/>
        </a:defRPr>
      </a:lvl3pPr>
      <a:lvl4pPr marL="2170884" indent="-342900" algn="l" defTabSz="609315" rtl="0" eaLnBrk="1" latinLnBrk="0" hangingPunct="1">
        <a:spcBef>
          <a:spcPct val="20000"/>
        </a:spcBef>
        <a:buSzPct val="110000"/>
        <a:buFont typeface="Arial" charset="0"/>
        <a:buChar char="•"/>
        <a:defRPr sz="1400" b="0" i="0" kern="1200">
          <a:solidFill>
            <a:schemeClr val="tx1">
              <a:lumMod val="65000"/>
              <a:lumOff val="35000"/>
            </a:schemeClr>
          </a:solidFill>
          <a:latin typeface="Gotham-Book" panose="02000603040000020004" pitchFamily="2" charset="0"/>
          <a:ea typeface="+mn-ea"/>
          <a:cs typeface="Gotham-Book" panose="02000603040000020004" pitchFamily="2" charset="0"/>
        </a:defRPr>
      </a:lvl4pPr>
      <a:lvl5pPr marL="2780218" indent="-342900" algn="l" defTabSz="609315" rtl="0" eaLnBrk="1" latinLnBrk="0" hangingPunct="1">
        <a:spcBef>
          <a:spcPct val="20000"/>
        </a:spcBef>
        <a:buSzPct val="110000"/>
        <a:buFont typeface="Arial" charset="0"/>
        <a:buChar char="•"/>
        <a:defRPr sz="1400" b="0" i="0" kern="1200">
          <a:solidFill>
            <a:schemeClr val="tx1">
              <a:lumMod val="65000"/>
              <a:lumOff val="35000"/>
            </a:schemeClr>
          </a:solidFill>
          <a:latin typeface="Gotham-Book" panose="02000603040000020004" pitchFamily="2" charset="0"/>
          <a:ea typeface="+mn-ea"/>
          <a:cs typeface="Gotham-Book" panose="02000603040000020004" pitchFamily="2" charset="0"/>
        </a:defRPr>
      </a:lvl5pPr>
      <a:lvl6pPr marL="3351288" indent="-304656" algn="l" defTabSz="60931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624" indent="-304656" algn="l" defTabSz="60931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948" indent="-304656" algn="l" defTabSz="60931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9272" indent="-304656" algn="l" defTabSz="60931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15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60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984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318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32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947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280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605" algn="l" defTabSz="60931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Gotham Bold" panose="02000803030000020004" pitchFamily="2" charset="0"/>
              </a:rPr>
              <a:t>MetLife Social Recruitment Calendar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767834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478697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947832" y="1122080"/>
            <a:ext cx="4634568" cy="4659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Caption: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dirty="0">
              <a:latin typeface="Google Sans"/>
              <a:cs typeface="+mn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+mn-cs"/>
              </a:rPr>
              <a:t>No finance background or experience needed, just passion, drive, and a desire to help others. We'll train you for success!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latin typeface="Google Sans"/>
              <a:cs typeface="+mn-cs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cs typeface="+mn-cs"/>
              </a:rPr>
              <a:t>Submit your application via [link XXX] to be considered for the selection process.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cs typeface="+mn-cs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0" i="0" dirty="0">
              <a:effectLst/>
              <a:latin typeface="Google Sans"/>
            </a:endParaRPr>
          </a:p>
          <a:p>
            <a:pPr marL="0" indent="0">
              <a:buNone/>
            </a:pPr>
            <a:r>
              <a:rPr lang="en-US" dirty="0"/>
              <a:t>#MetLifeLebanon #WeAreHiring #MetLifeAgent #Insurance #Career #JobSeekers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 1 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7670" y="6406469"/>
            <a:ext cx="4894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otham-Book" panose="02000603040000020004" pitchFamily="2" charset="0"/>
              </a:rPr>
              <a:t>LinkedIn</a:t>
            </a:r>
          </a:p>
        </p:txBody>
      </p:sp>
      <p:pic>
        <p:nvPicPr>
          <p:cNvPr id="4" name="Picture 3" descr="A person holding a folder&#10;&#10;Description automatically generated">
            <a:extLst>
              <a:ext uri="{FF2B5EF4-FFF2-40B4-BE49-F238E27FC236}">
                <a16:creationId xmlns:a16="http://schemas.microsoft.com/office/drawing/2014/main" id="{E541E400-BD3A-335C-3975-06596EC7A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88" y="1706182"/>
            <a:ext cx="5447412" cy="285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143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Caption: </a:t>
            </a:r>
          </a:p>
          <a:p>
            <a:pPr marL="0" indent="0">
              <a:buNone/>
            </a:pPr>
            <a:endParaRPr lang="en-US" dirty="0">
              <a:cs typeface="+mn-cs"/>
            </a:endParaRPr>
          </a:p>
          <a:p>
            <a:pPr marL="0" indent="0" defTabSz="914014">
              <a:buNone/>
            </a:pPr>
            <a:r>
              <a:rPr lang="en-US" dirty="0">
                <a:cs typeface="+mn-cs"/>
              </a:rPr>
              <a:t>Begin your journey towards success in 2024 by embracing 3 vital principles: </a:t>
            </a:r>
          </a:p>
          <a:p>
            <a:pPr marL="0" indent="0" defTabSz="914014">
              <a:buNone/>
            </a:pPr>
            <a:endParaRPr lang="en-US" dirty="0">
              <a:cs typeface="+mn-cs"/>
            </a:endParaRPr>
          </a:p>
          <a:p>
            <a:pPr marL="0" indent="0" defTabSz="914014">
              <a:buNone/>
            </a:pPr>
            <a:r>
              <a:rPr lang="en-US" dirty="0">
                <a:cs typeface="+mn-cs"/>
              </a:rPr>
              <a:t>Intentionality: Set clear goals aligned with your vision, prioritize ruthlessly, and make every decision count.</a:t>
            </a:r>
          </a:p>
          <a:p>
            <a:pPr marL="0" indent="0" defTabSz="914014">
              <a:buNone/>
            </a:pPr>
            <a:endParaRPr lang="en-US" dirty="0">
              <a:cs typeface="+mn-cs"/>
            </a:endParaRPr>
          </a:p>
          <a:p>
            <a:pPr marL="0" indent="0" defTabSz="914014">
              <a:buNone/>
            </a:pPr>
            <a:r>
              <a:rPr lang="en-US" dirty="0">
                <a:cs typeface="+mn-cs"/>
              </a:rPr>
              <a:t>Focus on what you can control: Don't waste energy on external factors, prioritize areas where you can make a difference, and identify key actions for maximum impact.</a:t>
            </a:r>
          </a:p>
          <a:p>
            <a:pPr marL="0" indent="0" defTabSz="914014">
              <a:buNone/>
            </a:pPr>
            <a:endParaRPr lang="en-US" dirty="0">
              <a:cs typeface="+mn-cs"/>
            </a:endParaRPr>
          </a:p>
          <a:p>
            <a:pPr marL="0" indent="0" defTabSz="914014">
              <a:buNone/>
            </a:pPr>
            <a:r>
              <a:rPr lang="en-US" dirty="0">
                <a:cs typeface="+mn-cs"/>
              </a:rPr>
              <a:t>Embrace your strengths: Reflect on past successes, leverage your unique skills, and continuously refine your assets for professional growth. </a:t>
            </a:r>
          </a:p>
          <a:p>
            <a:pPr marL="0" indent="0" defTabSz="914014">
              <a:buNone/>
            </a:pPr>
            <a:endParaRPr lang="en-US" dirty="0">
              <a:cs typeface="+mn-cs"/>
            </a:endParaRPr>
          </a:p>
          <a:p>
            <a:pPr marL="0" indent="0" defTabSz="914014">
              <a:buNone/>
            </a:pPr>
            <a:r>
              <a:rPr lang="en-US" dirty="0">
                <a:cs typeface="+mn-cs"/>
              </a:rPr>
              <a:t>Mention someone who needs to hear this.</a:t>
            </a:r>
          </a:p>
          <a:p>
            <a:pPr marL="0" indent="0" defTabSz="914014">
              <a:buNone/>
            </a:pPr>
            <a:endParaRPr lang="en-US" dirty="0">
              <a:cs typeface="+mn-cs"/>
            </a:endParaRPr>
          </a:p>
          <a:p>
            <a:pPr marL="0" indent="0" defTabSz="914014">
              <a:buNone/>
            </a:pPr>
            <a:r>
              <a:rPr lang="en-US" dirty="0"/>
              <a:t>#MetLifeLebanon #MetLife #MetLifeAgent #Success #Career </a:t>
            </a:r>
          </a:p>
          <a:p>
            <a:pPr marL="0" indent="0" defTabSz="914014">
              <a:buNone/>
            </a:pPr>
            <a:endParaRPr lang="en-US" dirty="0"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504655"/>
            <a:ext cx="10972800" cy="477122"/>
          </a:xfrm>
        </p:spPr>
        <p:txBody>
          <a:bodyPr>
            <a:normAutofit/>
          </a:bodyPr>
          <a:lstStyle/>
          <a:p>
            <a:r>
              <a:rPr lang="en-US" dirty="0"/>
              <a:t>Post 2 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7670" y="6406469"/>
            <a:ext cx="4894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otham-Book" panose="02000603040000020004" pitchFamily="2" charset="0"/>
              </a:rPr>
              <a:t>LinkedIn</a:t>
            </a:r>
          </a:p>
        </p:txBody>
      </p:sp>
      <p:pic>
        <p:nvPicPr>
          <p:cNvPr id="3" name="Linkedin Feb Post 2">
            <a:hlinkClick r:id="" action="ppaction://media"/>
            <a:extLst>
              <a:ext uri="{FF2B5EF4-FFF2-40B4-BE49-F238E27FC236}">
                <a16:creationId xmlns:a16="http://schemas.microsoft.com/office/drawing/2014/main" id="{A35C377D-15E7-D1D0-10D1-716315FEE3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6940" y="1899693"/>
            <a:ext cx="5845262" cy="305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23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Caption: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cs typeface="+mn-cs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cs typeface="+mn-cs"/>
              </a:rPr>
              <a:t>Your work goes beyond the sale. You'll be helping people build financial security, protect their loved ones, and prepare for the future. That's a legacy worth building.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cs typeface="+mn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+mn-cs"/>
              </a:rPr>
              <a:t>DM so we can discuss further on how to be part of our industry.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#MetLifeLebanon #WeAreHiring #MetLifeAgent #Insurance #Career #JobSeekers</a:t>
            </a: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442476"/>
            <a:ext cx="10972800" cy="477122"/>
          </a:xfrm>
        </p:spPr>
        <p:txBody>
          <a:bodyPr/>
          <a:lstStyle/>
          <a:p>
            <a:r>
              <a:rPr lang="en-US" dirty="0"/>
              <a:t>Post 3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87670" y="6406469"/>
            <a:ext cx="4894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otham-Book" panose="02000603040000020004" pitchFamily="2" charset="0"/>
              </a:rPr>
              <a:t>LinkedIn</a:t>
            </a:r>
          </a:p>
        </p:txBody>
      </p:sp>
      <p:pic>
        <p:nvPicPr>
          <p:cNvPr id="3" name="Picture 2" descr="A person in a suit&#10;&#10;Description automatically generated">
            <a:extLst>
              <a:ext uri="{FF2B5EF4-FFF2-40B4-BE49-F238E27FC236}">
                <a16:creationId xmlns:a16="http://schemas.microsoft.com/office/drawing/2014/main" id="{989981B6-754B-BC8B-085F-8ABE6651C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90943"/>
            <a:ext cx="5106076" cy="2672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32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Caption: </a:t>
            </a:r>
          </a:p>
          <a:p>
            <a:pPr marL="0" indent="0">
              <a:buNone/>
            </a:pPr>
            <a:endParaRPr lang="en-US" dirty="0">
              <a:cs typeface="+mn-cs"/>
            </a:endParaRPr>
          </a:p>
          <a:p>
            <a:pPr marL="0" indent="0">
              <a:buNone/>
            </a:pPr>
            <a:r>
              <a:rPr lang="en-US" dirty="0">
                <a:cs typeface="+mn-cs"/>
              </a:rPr>
              <a:t>Embark on a career at MetLife where work feels like joy, not just a job. Become an agent and discover the perks of a fulfilling career. Mark Twain knew the secret—find joy in what you do!</a:t>
            </a:r>
          </a:p>
          <a:p>
            <a:pPr marL="0" indent="0">
              <a:buNone/>
            </a:pPr>
            <a:endParaRPr lang="en-US" dirty="0">
              <a:cs typeface="+mn-cs"/>
            </a:endParaRPr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  <a:cs typeface="+mn-cs"/>
              </a:rPr>
              <a:t>Click the link below and take the first step towards your dream career in insurance!</a:t>
            </a:r>
          </a:p>
          <a:p>
            <a:pPr marL="0" indent="0">
              <a:buNone/>
            </a:pPr>
            <a:r>
              <a:rPr lang="en-US" dirty="0">
                <a:highlight>
                  <a:srgbClr val="FFFF00"/>
                </a:highlight>
                <a:cs typeface="+mn-cs"/>
              </a:rPr>
              <a:t>(Insert link here)</a:t>
            </a:r>
          </a:p>
          <a:p>
            <a:pPr marL="0" indent="0">
              <a:buNone/>
            </a:pPr>
            <a:endParaRPr lang="en-US" dirty="0">
              <a:cs typeface="+mn-cs"/>
            </a:endParaRPr>
          </a:p>
          <a:p>
            <a:pPr marL="0" indent="0">
              <a:buNone/>
            </a:pPr>
            <a:endParaRPr lang="en-US" dirty="0">
              <a:cs typeface="+mn-cs"/>
            </a:endParaRPr>
          </a:p>
          <a:p>
            <a:pPr marL="0" indent="0" defTabSz="914014">
              <a:buNone/>
            </a:pPr>
            <a:r>
              <a:rPr lang="en-US" dirty="0"/>
              <a:t>#MetLifeLebanon #MetLife #MetLifeAgent #Insurance #CareerPath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504655"/>
            <a:ext cx="10972800" cy="477122"/>
          </a:xfrm>
        </p:spPr>
        <p:txBody>
          <a:bodyPr>
            <a:normAutofit/>
          </a:bodyPr>
          <a:lstStyle/>
          <a:p>
            <a:r>
              <a:rPr lang="en-US" dirty="0"/>
              <a:t>Post 4 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7670" y="6406469"/>
            <a:ext cx="4894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otham-Book" panose="02000603040000020004" pitchFamily="2" charset="0"/>
              </a:rPr>
              <a:t>LinkedIn</a:t>
            </a:r>
          </a:p>
        </p:txBody>
      </p:sp>
      <p:pic>
        <p:nvPicPr>
          <p:cNvPr id="6" name="Picture 5" descr="A person in a suit and tie talking on the phone&#10;&#10;Description automatically generated">
            <a:extLst>
              <a:ext uri="{FF2B5EF4-FFF2-40B4-BE49-F238E27FC236}">
                <a16:creationId xmlns:a16="http://schemas.microsoft.com/office/drawing/2014/main" id="{E06EEB4B-1223-5116-CC07-526995C42C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66" y="1926454"/>
            <a:ext cx="5190893" cy="271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38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876744" y="949673"/>
            <a:ext cx="4516582" cy="49656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Caption: </a:t>
            </a:r>
          </a:p>
          <a:p>
            <a:pPr marL="0" indent="0">
              <a:buNone/>
            </a:pPr>
            <a:endParaRPr lang="en-US" dirty="0">
              <a:latin typeface="Gotham-Book" panose="02000604040000020004" pitchFamily="50" charset="0"/>
            </a:endParaRPr>
          </a:p>
          <a:p>
            <a:pPr marL="0" indent="0">
              <a:buNone/>
            </a:pPr>
            <a:r>
              <a:rPr lang="en-US" dirty="0">
                <a:cs typeface="+mn-cs"/>
              </a:rPr>
              <a:t>Ready to build something meaningful? Apply now and start:</a:t>
            </a:r>
          </a:p>
          <a:p>
            <a:r>
              <a:rPr lang="en-US" dirty="0">
                <a:cs typeface="+mn-cs"/>
              </a:rPr>
              <a:t>Making a difference from day one.</a:t>
            </a:r>
          </a:p>
          <a:p>
            <a:r>
              <a:rPr lang="en-US" dirty="0">
                <a:cs typeface="+mn-cs"/>
              </a:rPr>
              <a:t>Crafting your own success story.</a:t>
            </a:r>
          </a:p>
          <a:p>
            <a:r>
              <a:rPr lang="en-US" dirty="0">
                <a:cs typeface="+mn-cs"/>
              </a:rPr>
              <a:t>Becoming an essential part of our team.</a:t>
            </a:r>
          </a:p>
          <a:p>
            <a:endParaRPr lang="en-US" dirty="0">
              <a:cs typeface="+mn-cs"/>
            </a:endParaRPr>
          </a:p>
          <a:p>
            <a:pPr marL="0" indent="0">
              <a:buNone/>
            </a:pPr>
            <a:r>
              <a:rPr lang="en-US" dirty="0">
                <a:cs typeface="+mn-cs"/>
              </a:rPr>
              <a:t>Apply now via [link XXX] and explore this exciting opportunity .</a:t>
            </a:r>
          </a:p>
          <a:p>
            <a:pPr marL="0" indent="0">
              <a:buNone/>
            </a:pPr>
            <a:endParaRPr lang="en-US" dirty="0">
              <a:cs typeface="+mn-cs"/>
            </a:endParaRPr>
          </a:p>
          <a:p>
            <a:pPr marL="0" indent="0">
              <a:buNone/>
            </a:pPr>
            <a:r>
              <a:rPr lang="en-US" dirty="0"/>
              <a:t>#MetLifeLebanon #WeAreHiring #MetLifeAgent #Insurance #Career #JobSeekers</a:t>
            </a:r>
          </a:p>
          <a:p>
            <a:pPr marL="0" indent="0">
              <a:buNone/>
            </a:pPr>
            <a:endParaRPr lang="en-US" dirty="0">
              <a:highlight>
                <a:srgbClr val="FFFF00"/>
              </a:highlight>
            </a:endParaRPr>
          </a:p>
          <a:p>
            <a:pPr marL="0" indent="0">
              <a:buNone/>
            </a:pPr>
            <a:endParaRPr lang="en-US" strike="sngStrike" dirty="0"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 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87670" y="6406469"/>
            <a:ext cx="4894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otham-Book" panose="02000603040000020004" pitchFamily="2" charset="0"/>
              </a:rPr>
              <a:t>LinkedIn</a:t>
            </a:r>
          </a:p>
        </p:txBody>
      </p:sp>
      <p:pic>
        <p:nvPicPr>
          <p:cNvPr id="11" name="Picture 10" descr="A person sitting at a desk with a book&#10;&#10;Description automatically generated">
            <a:extLst>
              <a:ext uri="{FF2B5EF4-FFF2-40B4-BE49-F238E27FC236}">
                <a16:creationId xmlns:a16="http://schemas.microsoft.com/office/drawing/2014/main" id="{662B8664-DFB0-394A-09FE-649E690DD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60516"/>
            <a:ext cx="5084995" cy="266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8663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Caption: </a:t>
            </a:r>
          </a:p>
          <a:p>
            <a:pPr marL="0" indent="0">
              <a:buNone/>
            </a:pPr>
            <a:endParaRPr lang="en-US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Level up your job hunt! Ditch these 7 application mistakes and make your candidacy explode. No typos, tailored resumes, skills not gaps - that's the recipe for career mastery</a:t>
            </a:r>
            <a:r>
              <a:rPr lang="en-US" b="0" i="0" dirty="0">
                <a:effectLst/>
                <a:latin typeface="Google Sans"/>
              </a:rPr>
              <a:t>. 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#MetLifeLebanon #MetLifeAgent #insurance #InsuranceCareer #Resume #JobApplication </a:t>
            </a:r>
          </a:p>
          <a:p>
            <a:pPr marL="0" indent="0">
              <a:buNone/>
            </a:pPr>
            <a:endParaRPr lang="en-US" dirty="0">
              <a:cs typeface="+mn-cs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 6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687670" y="6406469"/>
            <a:ext cx="4894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otham-Book" panose="02000603040000020004" pitchFamily="2" charset="0"/>
              </a:rPr>
              <a:t>LinkedIn</a:t>
            </a:r>
          </a:p>
        </p:txBody>
      </p:sp>
      <p:pic>
        <p:nvPicPr>
          <p:cNvPr id="4" name="Picture 3" descr="A person holding a paper with text&#10;&#10;Description automatically generated">
            <a:extLst>
              <a:ext uri="{FF2B5EF4-FFF2-40B4-BE49-F238E27FC236}">
                <a16:creationId xmlns:a16="http://schemas.microsoft.com/office/drawing/2014/main" id="{6D820E17-0201-4707-6A2F-36EDE76DC6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47329"/>
            <a:ext cx="4921356" cy="257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89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Caption: </a:t>
            </a:r>
          </a:p>
          <a:p>
            <a:pPr marL="0" indent="0">
              <a:buNone/>
            </a:pPr>
            <a:endParaRPr lang="en-US" dirty="0">
              <a:cs typeface="+mn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+mn-cs"/>
              </a:rPr>
              <a:t>As an agent, your potential for growth is as limitless as your drive. The future is yours to define. 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>
              <a:cs typeface="+mn-cs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cs typeface="+mn-cs"/>
              </a:rPr>
              <a:t>Ready to dive into the exciting world of insurance! DM to learn about opportunities and how we can help you launch a successful career.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#MetLifeLebanon #MetLifeAgent #insurance #InsuranceCareer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504655"/>
            <a:ext cx="10972800" cy="477122"/>
          </a:xfrm>
        </p:spPr>
        <p:txBody>
          <a:bodyPr>
            <a:normAutofit/>
          </a:bodyPr>
          <a:lstStyle/>
          <a:p>
            <a:r>
              <a:rPr lang="en-US" dirty="0"/>
              <a:t>Post 7 </a:t>
            </a:r>
            <a:endParaRPr lang="en-US" dirty="0">
              <a:highlight>
                <a:srgbClr val="FFFF00"/>
              </a:highligh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87670" y="6406469"/>
            <a:ext cx="4894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otham-Book" panose="02000603040000020004" pitchFamily="2" charset="0"/>
              </a:rPr>
              <a:t>LinkedIn</a:t>
            </a:r>
          </a:p>
        </p:txBody>
      </p:sp>
      <p:pic>
        <p:nvPicPr>
          <p:cNvPr id="4" name="Picture 3" descr="A person on a ladder&#10;&#10;Description automatically generated">
            <a:extLst>
              <a:ext uri="{FF2B5EF4-FFF2-40B4-BE49-F238E27FC236}">
                <a16:creationId xmlns:a16="http://schemas.microsoft.com/office/drawing/2014/main" id="{6DBE8FC0-878B-8EC3-E9BB-70891C5E52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52755"/>
            <a:ext cx="5259534" cy="275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529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Caption: </a:t>
            </a:r>
          </a:p>
          <a:p>
            <a:pPr marL="0" marR="464184" indent="0">
              <a:lnSpc>
                <a:spcPct val="100000"/>
              </a:lnSpc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dirty="0"/>
              <a:t>What would make you switch careers?</a:t>
            </a:r>
          </a:p>
          <a:p>
            <a:pPr marL="0" indent="0" algn="l">
              <a:buNone/>
            </a:pPr>
            <a:endParaRPr lang="en-US" dirty="0"/>
          </a:p>
          <a:p>
            <a:pPr>
              <a:buFont typeface="+mj-lt"/>
              <a:buAutoNum type="alphaUcPeriod"/>
            </a:pPr>
            <a:r>
              <a:rPr lang="en-US" dirty="0"/>
              <a:t>Lack of growth or challenge</a:t>
            </a:r>
          </a:p>
          <a:p>
            <a:pPr>
              <a:buFont typeface="+mj-lt"/>
              <a:buAutoNum type="alphaUcPeriod"/>
            </a:pPr>
            <a:r>
              <a:rPr lang="en-US" dirty="0"/>
              <a:t>Poor work-life balance</a:t>
            </a:r>
          </a:p>
          <a:p>
            <a:pPr>
              <a:buFont typeface="+mj-lt"/>
              <a:buAutoNum type="alphaUcPeriod"/>
            </a:pPr>
            <a:r>
              <a:rPr lang="en-US" dirty="0"/>
              <a:t>Toxic work environment</a:t>
            </a:r>
          </a:p>
          <a:p>
            <a:pPr>
              <a:buFont typeface="+mj-lt"/>
              <a:buAutoNum type="alphaUcPeriod"/>
            </a:pPr>
            <a:r>
              <a:rPr lang="en-US" dirty="0"/>
              <a:t>Better financial compensation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9600" y="504655"/>
            <a:ext cx="10972800" cy="477122"/>
          </a:xfrm>
        </p:spPr>
        <p:txBody>
          <a:bodyPr>
            <a:normAutofit/>
          </a:bodyPr>
          <a:lstStyle/>
          <a:p>
            <a:r>
              <a:rPr lang="en-US" dirty="0"/>
              <a:t>Post 8 </a:t>
            </a:r>
            <a:endParaRPr lang="en-US" strike="sngStrike" dirty="0"/>
          </a:p>
        </p:txBody>
      </p:sp>
      <p:sp>
        <p:nvSpPr>
          <p:cNvPr id="12" name="TextBox 11"/>
          <p:cNvSpPr txBox="1"/>
          <p:nvPr/>
        </p:nvSpPr>
        <p:spPr>
          <a:xfrm>
            <a:off x="6687670" y="6406469"/>
            <a:ext cx="48947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Gotham-Book" panose="02000603040000020004" pitchFamily="2" charset="0"/>
              </a:rPr>
              <a:t>LinkedIn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9A2A55-772E-DDC4-B886-94CEB1485881}"/>
              </a:ext>
            </a:extLst>
          </p:cNvPr>
          <p:cNvSpPr/>
          <p:nvPr/>
        </p:nvSpPr>
        <p:spPr>
          <a:xfrm>
            <a:off x="609600" y="1029356"/>
            <a:ext cx="4961964" cy="47992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01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6999" algn="l" defTabSz="91401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014" algn="l" defTabSz="91401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022" algn="l" defTabSz="91401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029" algn="l" defTabSz="91401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046" algn="l" defTabSz="91401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042" algn="l" defTabSz="91401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040" algn="l" defTabSz="91401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039" algn="l" defTabSz="914014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Gotham-Book" panose="02000603040000020004" pitchFamily="2" charset="0"/>
              </a:rPr>
              <a:t>LinkedIn Poll  </a:t>
            </a:r>
          </a:p>
        </p:txBody>
      </p:sp>
    </p:spTree>
    <p:extLst>
      <p:ext uri="{BB962C8B-B14F-4D97-AF65-F5344CB8AC3E}">
        <p14:creationId xmlns:p14="http://schemas.microsoft.com/office/powerpoint/2010/main" val="3474202948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BornInteractiv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97D9"/>
      </a:accent1>
      <a:accent2>
        <a:srgbClr val="D9025F"/>
      </a:accent2>
      <a:accent3>
        <a:srgbClr val="7DB927"/>
      </a:accent3>
      <a:accent4>
        <a:srgbClr val="9E9B99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c3a60732cff4bd6a1032848edf6a57b xmlns="d18c1617-1ac8-4b22-9cef-b2ac240d88cb">
      <Terms xmlns="http://schemas.microsoft.com/office/infopath/2007/PartnerControls"/>
    </pc3a60732cff4bd6a1032848edf6a57b>
    <TaxKeywordTaxHTField xmlns="d18c1617-1ac8-4b22-9cef-b2ac240d88cb">
      <Terms xmlns="http://schemas.microsoft.com/office/infopath/2007/PartnerControls"/>
    </TaxKeywordTaxHTField>
    <aa413b61045448e6bc230aa29a84eb0b xmlns="d18c1617-1ac8-4b22-9cef-b2ac240d88cb">
      <Terms xmlns="http://schemas.microsoft.com/office/infopath/2007/PartnerControls"/>
    </aa413b61045448e6bc230aa29a84eb0b>
    <hae69c9a3b974f6ea09ed5059cd93782 xmlns="d18c1617-1ac8-4b22-9cef-b2ac240d88cb">
      <Terms xmlns="http://schemas.microsoft.com/office/infopath/2007/PartnerControls"/>
    </hae69c9a3b974f6ea09ed5059cd93782>
    <o2a67a7f239d463099c84f831d9f71a7 xmlns="d18c1617-1ac8-4b22-9cef-b2ac240d88cb">
      <Terms xmlns="http://schemas.microsoft.com/office/infopath/2007/PartnerControls"/>
    </o2a67a7f239d463099c84f831d9f71a7>
    <_activity xmlns="5da42cef-4dd7-4457-8861-d0291d8c2e21" xsi:nil="true"/>
    <TaxCatchAll xmlns="d18c1617-1ac8-4b22-9cef-b2ac240d88cb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2551DCA62178498528C27964365043" ma:contentTypeVersion="18" ma:contentTypeDescription="Create a new document." ma:contentTypeScope="" ma:versionID="cc26fcf33953aaff21917550cae60907">
  <xsd:schema xmlns:xsd="http://www.w3.org/2001/XMLSchema" xmlns:xs="http://www.w3.org/2001/XMLSchema" xmlns:p="http://schemas.microsoft.com/office/2006/metadata/properties" xmlns:ns3="d18c1617-1ac8-4b22-9cef-b2ac240d88cb" xmlns:ns4="c95507a3-4939-41a6-815e-e0a37e965098" xmlns:ns5="5da42cef-4dd7-4457-8861-d0291d8c2e21" targetNamespace="http://schemas.microsoft.com/office/2006/metadata/properties" ma:root="true" ma:fieldsID="391f5f0b5e7608d8548027d84f990523" ns3:_="" ns4:_="" ns5:_="">
    <xsd:import namespace="d18c1617-1ac8-4b22-9cef-b2ac240d88cb"/>
    <xsd:import namespace="c95507a3-4939-41a6-815e-e0a37e965098"/>
    <xsd:import namespace="5da42cef-4dd7-4457-8861-d0291d8c2e21"/>
    <xsd:element name="properties">
      <xsd:complexType>
        <xsd:sequence>
          <xsd:element name="documentManagement">
            <xsd:complexType>
              <xsd:all>
                <xsd:element ref="ns3:TaxKeywordTaxHTField" minOccurs="0"/>
                <xsd:element ref="ns3:TaxCatchAll" minOccurs="0"/>
                <xsd:element ref="ns3:TaxCatchAllLabel" minOccurs="0"/>
                <xsd:element ref="ns3:hae69c9a3b974f6ea09ed5059cd93782" minOccurs="0"/>
                <xsd:element ref="ns3:aa413b61045448e6bc230aa29a84eb0b" minOccurs="0"/>
                <xsd:element ref="ns3:o2a67a7f239d463099c84f831d9f71a7" minOccurs="0"/>
                <xsd:element ref="ns3:pc3a60732cff4bd6a1032848edf6a57b" minOccurs="0"/>
                <xsd:element ref="ns4:SharedWithUsers" minOccurs="0"/>
                <xsd:element ref="ns4:SharedWithDetails" minOccurs="0"/>
                <xsd:element ref="ns4:SharingHintHash" minOccurs="0"/>
                <xsd:element ref="ns5:MediaServiceMetadata" minOccurs="0"/>
                <xsd:element ref="ns5:MediaServiceFastMetadata" minOccurs="0"/>
                <xsd:element ref="ns5:MediaServiceDateTaken" minOccurs="0"/>
                <xsd:element ref="ns5:MediaServiceAutoTags" minOccurs="0"/>
                <xsd:element ref="ns5:MediaServiceGenerationTime" minOccurs="0"/>
                <xsd:element ref="ns5:MediaServiceEventHashCode" minOccurs="0"/>
                <xsd:element ref="ns5:MediaServiceOCR" minOccurs="0"/>
                <xsd:element ref="ns5:MediaServiceAutoKeyPoints" minOccurs="0"/>
                <xsd:element ref="ns5:MediaServiceKeyPoints" minOccurs="0"/>
                <xsd:element ref="ns5:MediaServiceLocation" minOccurs="0"/>
                <xsd:element ref="ns5:MediaLengthInSeconds" minOccurs="0"/>
                <xsd:element ref="ns5:_activity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8c1617-1ac8-4b22-9cef-b2ac240d88cb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Enterprise Keywords" ma:fieldId="{23f27201-bee3-471e-b2e7-b64fd8b7ca38}" ma:taxonomyMulti="true" ma:sspId="f5af0f96-557c-40e5-b74f-4de88d247c44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f889c95-a38a-4e19-b70f-4209101d3d08}" ma:internalName="TaxCatchAll" ma:showField="CatchAllData" ma:web="c95507a3-4939-41a6-815e-e0a37e9650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f889c95-a38a-4e19-b70f-4209101d3d08}" ma:internalName="TaxCatchAllLabel" ma:readOnly="true" ma:showField="CatchAllDataLabel" ma:web="c95507a3-4939-41a6-815e-e0a37e9650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hae69c9a3b974f6ea09ed5059cd93782" ma:index="12" nillable="true" ma:taxonomy="true" ma:internalName="hae69c9a3b974f6ea09ed5059cd93782" ma:taxonomyFieldName="ML_Geography" ma:displayName="Geography" ma:fieldId="{1ae69c9a-3b97-4f6e-a09e-d5059cd93782}" ma:taxonomyMulti="true" ma:sspId="f5af0f96-557c-40e5-b74f-4de88d247c44" ma:termSetId="f4bc552d-80e9-412b-b8d4-dc34d9eb862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a413b61045448e6bc230aa29a84eb0b" ma:index="14" nillable="true" ma:taxonomy="true" ma:internalName="aa413b61045448e6bc230aa29a84eb0b" ma:taxonomyFieldName="ML_LineOfBusiness" ma:displayName="Line of Business" ma:fieldId="{aa413b61-0454-48e6-bc23-0aa29a84eb0b}" ma:taxonomyMulti="true" ma:sspId="f5af0f96-557c-40e5-b74f-4de88d247c44" ma:termSetId="46c83da5-9adb-4a6d-91e4-77f5077fc76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2a67a7f239d463099c84f831d9f71a7" ma:index="16" nillable="true" ma:taxonomy="true" ma:internalName="o2a67a7f239d463099c84f831d9f71a7" ma:taxonomyFieldName="ML_OfficeLocation" ma:displayName="Office Location" ma:fieldId="{82a67a7f-239d-4630-99c8-4f831d9f71a7}" ma:taxonomyMulti="true" ma:sspId="f5af0f96-557c-40e5-b74f-4de88d247c44" ma:termSetId="441ea418-53ba-4ba6-ade2-cf7ca33080f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c3a60732cff4bd6a1032848edf6a57b" ma:index="18" nillable="true" ma:taxonomy="true" ma:internalName="pc3a60732cff4bd6a1032848edf6a57b" ma:taxonomyFieldName="ML_Roles" ma:displayName="Roles" ma:fieldId="{9c3a6073-2cff-4bd6-a103-2848edf6a57b}" ma:taxonomyMulti="true" ma:sspId="f5af0f96-557c-40e5-b74f-4de88d247c44" ma:termSetId="79b653d6-6741-48c0-b5a8-f7c31de24a4b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5507a3-4939-41a6-815e-e0a37e965098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2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a42cef-4dd7-4457-8861-d0291d8c2e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6" nillable="true" ma:displayName="Tags" ma:internalName="MediaServiceAutoTags" ma:readOnly="true">
      <xsd:simpleType>
        <xsd:restriction base="dms:Text"/>
      </xsd:simpleType>
    </xsd:element>
    <xsd:element name="MediaServiceGenerationTime" ma:index="2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32" nillable="true" ma:displayName="Location" ma:internalName="MediaServiceLocation" ma:readOnly="true">
      <xsd:simpleType>
        <xsd:restriction base="dms:Text"/>
      </xsd:simpleType>
    </xsd:element>
    <xsd:element name="MediaLengthInSeconds" ma:index="3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34" nillable="true" ma:displayName="_activity" ma:hidden="true" ma:internalName="_activity">
      <xsd:simpleType>
        <xsd:restriction base="dms:Note"/>
      </xsd:simpleType>
    </xsd:element>
    <xsd:element name="MediaServiceObjectDetectorVersions" ma:index="3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haredContentType xmlns="Microsoft.SharePoint.Taxonomy.ContentTypeSync" SourceId="f5af0f96-557c-40e5-b74f-4de88d247c44" ContentTypeId="0x0101" PreviousValue="false"/>
</file>

<file path=customXml/itemProps1.xml><?xml version="1.0" encoding="utf-8"?>
<ds:datastoreItem xmlns:ds="http://schemas.openxmlformats.org/officeDocument/2006/customXml" ds:itemID="{97CEF120-4566-4D25-98D9-65474E42EA3D}">
  <ds:schemaRefs>
    <ds:schemaRef ds:uri="http://purl.org/dc/elements/1.1/"/>
    <ds:schemaRef ds:uri="http://purl.org/dc/terms/"/>
    <ds:schemaRef ds:uri="http://schemas.microsoft.com/office/infopath/2007/PartnerControls"/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5da42cef-4dd7-4457-8861-d0291d8c2e21"/>
    <ds:schemaRef ds:uri="http://schemas.microsoft.com/office/2006/metadata/properties"/>
    <ds:schemaRef ds:uri="c95507a3-4939-41a6-815e-e0a37e965098"/>
    <ds:schemaRef ds:uri="d18c1617-1ac8-4b22-9cef-b2ac240d88cb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CD0B9F7-1882-4834-80FC-2D4631266B5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DA013EB-5D55-4735-9F94-A91235642EF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18c1617-1ac8-4b22-9cef-b2ac240d88cb"/>
    <ds:schemaRef ds:uri="c95507a3-4939-41a6-815e-e0a37e965098"/>
    <ds:schemaRef ds:uri="5da42cef-4dd7-4457-8861-d0291d8c2e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F9960FB-7505-492E-BFD1-D9899B35981B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10970</TotalTime>
  <Words>528</Words>
  <Application>Microsoft Office PowerPoint</Application>
  <PresentationFormat>Widescreen</PresentationFormat>
  <Paragraphs>96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Calibri</vt:lpstr>
      <vt:lpstr>Google Sans</vt:lpstr>
      <vt:lpstr>Gotham Bold</vt:lpstr>
      <vt:lpstr>Gotham-Bold</vt:lpstr>
      <vt:lpstr>Gotham-Book</vt:lpstr>
      <vt:lpstr>Gotham-Light</vt:lpstr>
      <vt:lpstr>Gotham-MediumItalic</vt:lpstr>
      <vt:lpstr>Museo 300</vt:lpstr>
      <vt:lpstr>Custom Design</vt:lpstr>
      <vt:lpstr>MetLife Social Recruitment Calendar</vt:lpstr>
      <vt:lpstr>Post 1 </vt:lpstr>
      <vt:lpstr>Post 2 </vt:lpstr>
      <vt:lpstr>Post 3 </vt:lpstr>
      <vt:lpstr>Post 4 </vt:lpstr>
      <vt:lpstr>Post 5</vt:lpstr>
      <vt:lpstr>Post 6  </vt:lpstr>
      <vt:lpstr>Post 7 </vt:lpstr>
      <vt:lpstr>Post 8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BUSINESS INTELLIGENCE  KEY COMPONENT IN YOUR DIGITAL TRANSFORMATION JOURNEY</dc:title>
  <dc:creator>Haytham A. Sawma</dc:creator>
  <cp:lastModifiedBy>Beckdash, Hiba</cp:lastModifiedBy>
  <cp:revision>427</cp:revision>
  <dcterms:created xsi:type="dcterms:W3CDTF">2021-01-15T13:11:26Z</dcterms:created>
  <dcterms:modified xsi:type="dcterms:W3CDTF">2024-01-22T12:10:44Z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0x010100072551DCA62178498528C27964365043</vt:lpwstr>
  </property>
</Properties>
</file>