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6"/>
  </p:notesMasterIdLst>
  <p:sldIdLst>
    <p:sldId id="3069" r:id="rId6"/>
    <p:sldId id="3071" r:id="rId7"/>
    <p:sldId id="3088" r:id="rId8"/>
    <p:sldId id="3072" r:id="rId9"/>
    <p:sldId id="3086" r:id="rId10"/>
    <p:sldId id="3083" r:id="rId11"/>
    <p:sldId id="3076" r:id="rId12"/>
    <p:sldId id="3087" r:id="rId13"/>
    <p:sldId id="3084" r:id="rId14"/>
    <p:sldId id="2323" r:id="rId15"/>
  </p:sldIdLst>
  <p:sldSz cx="12192000" cy="6858000"/>
  <p:notesSz cx="6858000" cy="9144000"/>
  <p:defaultTextStyle>
    <a:defPPr>
      <a:defRPr lang="en-US"/>
    </a:defPPr>
    <a:lvl1pPr marL="0" algn="l" defTabSz="914014" rtl="0" eaLnBrk="1" latinLnBrk="0" hangingPunct="1">
      <a:defRPr sz="1900" kern="1200">
        <a:solidFill>
          <a:schemeClr val="tx1"/>
        </a:solidFill>
        <a:latin typeface="+mn-lt"/>
        <a:ea typeface="+mn-ea"/>
        <a:cs typeface="+mn-cs"/>
      </a:defRPr>
    </a:lvl1pPr>
    <a:lvl2pPr marL="456999" algn="l" defTabSz="914014" rtl="0" eaLnBrk="1" latinLnBrk="0" hangingPunct="1">
      <a:defRPr sz="1900" kern="1200">
        <a:solidFill>
          <a:schemeClr val="tx1"/>
        </a:solidFill>
        <a:latin typeface="+mn-lt"/>
        <a:ea typeface="+mn-ea"/>
        <a:cs typeface="+mn-cs"/>
      </a:defRPr>
    </a:lvl2pPr>
    <a:lvl3pPr marL="914014" algn="l" defTabSz="914014" rtl="0" eaLnBrk="1" latinLnBrk="0" hangingPunct="1">
      <a:defRPr sz="1900" kern="1200">
        <a:solidFill>
          <a:schemeClr val="tx1"/>
        </a:solidFill>
        <a:latin typeface="+mn-lt"/>
        <a:ea typeface="+mn-ea"/>
        <a:cs typeface="+mn-cs"/>
      </a:defRPr>
    </a:lvl3pPr>
    <a:lvl4pPr marL="1371022" algn="l" defTabSz="914014" rtl="0" eaLnBrk="1" latinLnBrk="0" hangingPunct="1">
      <a:defRPr sz="1900" kern="1200">
        <a:solidFill>
          <a:schemeClr val="tx1"/>
        </a:solidFill>
        <a:latin typeface="+mn-lt"/>
        <a:ea typeface="+mn-ea"/>
        <a:cs typeface="+mn-cs"/>
      </a:defRPr>
    </a:lvl4pPr>
    <a:lvl5pPr marL="1828029" algn="l" defTabSz="914014" rtl="0" eaLnBrk="1" latinLnBrk="0" hangingPunct="1">
      <a:defRPr sz="1900" kern="1200">
        <a:solidFill>
          <a:schemeClr val="tx1"/>
        </a:solidFill>
        <a:latin typeface="+mn-lt"/>
        <a:ea typeface="+mn-ea"/>
        <a:cs typeface="+mn-cs"/>
      </a:defRPr>
    </a:lvl5pPr>
    <a:lvl6pPr marL="2285046" algn="l" defTabSz="914014" rtl="0" eaLnBrk="1" latinLnBrk="0" hangingPunct="1">
      <a:defRPr sz="1900" kern="1200">
        <a:solidFill>
          <a:schemeClr val="tx1"/>
        </a:solidFill>
        <a:latin typeface="+mn-lt"/>
        <a:ea typeface="+mn-ea"/>
        <a:cs typeface="+mn-cs"/>
      </a:defRPr>
    </a:lvl6pPr>
    <a:lvl7pPr marL="2742042" algn="l" defTabSz="914014" rtl="0" eaLnBrk="1" latinLnBrk="0" hangingPunct="1">
      <a:defRPr sz="1900" kern="1200">
        <a:solidFill>
          <a:schemeClr val="tx1"/>
        </a:solidFill>
        <a:latin typeface="+mn-lt"/>
        <a:ea typeface="+mn-ea"/>
        <a:cs typeface="+mn-cs"/>
      </a:defRPr>
    </a:lvl7pPr>
    <a:lvl8pPr marL="3199040" algn="l" defTabSz="914014" rtl="0" eaLnBrk="1" latinLnBrk="0" hangingPunct="1">
      <a:defRPr sz="1900" kern="1200">
        <a:solidFill>
          <a:schemeClr val="tx1"/>
        </a:solidFill>
        <a:latin typeface="+mn-lt"/>
        <a:ea typeface="+mn-ea"/>
        <a:cs typeface="+mn-cs"/>
      </a:defRPr>
    </a:lvl8pPr>
    <a:lvl9pPr marL="3656039" algn="l" defTabSz="91401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orient="horz" pos="1820" userDrawn="1">
          <p15:clr>
            <a:srgbClr val="A4A3A4"/>
          </p15:clr>
        </p15:guide>
        <p15:guide id="4" pos="1992" userDrawn="1">
          <p15:clr>
            <a:srgbClr val="A4A3A4"/>
          </p15:clr>
        </p15:guide>
        <p15:guide id="5" orient="horz" pos="1956" userDrawn="1">
          <p15:clr>
            <a:srgbClr val="A4A3A4"/>
          </p15:clr>
        </p15:guide>
        <p15:guide id="6" pos="44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E2B"/>
    <a:srgbClr val="008BA4"/>
    <a:srgbClr val="E0DBD6"/>
    <a:srgbClr val="007BB6"/>
    <a:srgbClr val="4267B2"/>
    <a:srgbClr val="CFC8C2"/>
    <a:srgbClr val="CD262E"/>
    <a:srgbClr val="EC0002"/>
    <a:srgbClr val="646A6E"/>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36" autoAdjust="0"/>
    <p:restoredTop sz="94667" autoAdjust="0"/>
  </p:normalViewPr>
  <p:slideViewPr>
    <p:cSldViewPr snapToGrid="0" showGuides="1">
      <p:cViewPr varScale="1">
        <p:scale>
          <a:sx n="108" d="100"/>
          <a:sy n="108" d="100"/>
        </p:scale>
        <p:origin x="354" y="102"/>
      </p:cViewPr>
      <p:guideLst>
        <p:guide orient="horz" pos="2160"/>
        <p:guide pos="3864"/>
        <p:guide orient="horz" pos="1820"/>
        <p:guide pos="1992"/>
        <p:guide orient="horz" pos="1956"/>
        <p:guide pos="440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5B7CA-7D77-47D5-A81D-3604010C50C2}"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7360C8-3A5C-4FB0-9B56-DD95E6844E00}" type="slidenum">
              <a:rPr lang="en-US" smtClean="0"/>
              <a:t>‹#›</a:t>
            </a:fld>
            <a:endParaRPr lang="en-US"/>
          </a:p>
        </p:txBody>
      </p:sp>
    </p:spTree>
    <p:extLst>
      <p:ext uri="{BB962C8B-B14F-4D97-AF65-F5344CB8AC3E}">
        <p14:creationId xmlns:p14="http://schemas.microsoft.com/office/powerpoint/2010/main" val="1299991304"/>
      </p:ext>
    </p:extLst>
  </p:cSld>
  <p:clrMap bg1="lt1" tx1="dk1" bg2="lt2" tx2="dk2" accent1="accent1" accent2="accent2" accent3="accent3" accent4="accent4" accent5="accent5" accent6="accent6" hlink="hlink" folHlink="folHlink"/>
  <p:notesStyle>
    <a:lvl1pPr marL="0" algn="l" defTabSz="914014" rtl="0" eaLnBrk="1" latinLnBrk="0" hangingPunct="1">
      <a:defRPr sz="1200" kern="1200">
        <a:solidFill>
          <a:schemeClr val="tx1"/>
        </a:solidFill>
        <a:latin typeface="+mn-lt"/>
        <a:ea typeface="+mn-ea"/>
        <a:cs typeface="+mn-cs"/>
      </a:defRPr>
    </a:lvl1pPr>
    <a:lvl2pPr marL="456999" algn="l" defTabSz="914014" rtl="0" eaLnBrk="1" latinLnBrk="0" hangingPunct="1">
      <a:defRPr sz="1200" kern="1200">
        <a:solidFill>
          <a:schemeClr val="tx1"/>
        </a:solidFill>
        <a:latin typeface="+mn-lt"/>
        <a:ea typeface="+mn-ea"/>
        <a:cs typeface="+mn-cs"/>
      </a:defRPr>
    </a:lvl2pPr>
    <a:lvl3pPr marL="914014" algn="l" defTabSz="914014" rtl="0" eaLnBrk="1" latinLnBrk="0" hangingPunct="1">
      <a:defRPr sz="1200" kern="1200">
        <a:solidFill>
          <a:schemeClr val="tx1"/>
        </a:solidFill>
        <a:latin typeface="+mn-lt"/>
        <a:ea typeface="+mn-ea"/>
        <a:cs typeface="+mn-cs"/>
      </a:defRPr>
    </a:lvl3pPr>
    <a:lvl4pPr marL="1371022" algn="l" defTabSz="914014" rtl="0" eaLnBrk="1" latinLnBrk="0" hangingPunct="1">
      <a:defRPr sz="1200" kern="1200">
        <a:solidFill>
          <a:schemeClr val="tx1"/>
        </a:solidFill>
        <a:latin typeface="+mn-lt"/>
        <a:ea typeface="+mn-ea"/>
        <a:cs typeface="+mn-cs"/>
      </a:defRPr>
    </a:lvl4pPr>
    <a:lvl5pPr marL="1828029" algn="l" defTabSz="914014" rtl="0" eaLnBrk="1" latinLnBrk="0" hangingPunct="1">
      <a:defRPr sz="1200" kern="1200">
        <a:solidFill>
          <a:schemeClr val="tx1"/>
        </a:solidFill>
        <a:latin typeface="+mn-lt"/>
        <a:ea typeface="+mn-ea"/>
        <a:cs typeface="+mn-cs"/>
      </a:defRPr>
    </a:lvl5pPr>
    <a:lvl6pPr marL="2285046" algn="l" defTabSz="914014" rtl="0" eaLnBrk="1" latinLnBrk="0" hangingPunct="1">
      <a:defRPr sz="1200" kern="1200">
        <a:solidFill>
          <a:schemeClr val="tx1"/>
        </a:solidFill>
        <a:latin typeface="+mn-lt"/>
        <a:ea typeface="+mn-ea"/>
        <a:cs typeface="+mn-cs"/>
      </a:defRPr>
    </a:lvl6pPr>
    <a:lvl7pPr marL="2742042" algn="l" defTabSz="914014" rtl="0" eaLnBrk="1" latinLnBrk="0" hangingPunct="1">
      <a:defRPr sz="1200" kern="1200">
        <a:solidFill>
          <a:schemeClr val="tx1"/>
        </a:solidFill>
        <a:latin typeface="+mn-lt"/>
        <a:ea typeface="+mn-ea"/>
        <a:cs typeface="+mn-cs"/>
      </a:defRPr>
    </a:lvl7pPr>
    <a:lvl8pPr marL="3199040" algn="l" defTabSz="914014" rtl="0" eaLnBrk="1" latinLnBrk="0" hangingPunct="1">
      <a:defRPr sz="1200" kern="1200">
        <a:solidFill>
          <a:schemeClr val="tx1"/>
        </a:solidFill>
        <a:latin typeface="+mn-lt"/>
        <a:ea typeface="+mn-ea"/>
        <a:cs typeface="+mn-cs"/>
      </a:defRPr>
    </a:lvl8pPr>
    <a:lvl9pPr marL="3656039" algn="l" defTabSz="91401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7360C8-3A5C-4FB0-9B56-DD95E6844E00}" type="slidenum">
              <a:rPr lang="en-US" smtClean="0"/>
              <a:t>10</a:t>
            </a:fld>
            <a:endParaRPr lang="en-US"/>
          </a:p>
        </p:txBody>
      </p:sp>
    </p:spTree>
    <p:extLst>
      <p:ext uri="{BB962C8B-B14F-4D97-AF65-F5344CB8AC3E}">
        <p14:creationId xmlns:p14="http://schemas.microsoft.com/office/powerpoint/2010/main" val="54176310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B2744C4-2E45-45D7-8961-73E824EEB55A}"/>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saturation sat="102000"/>
                    </a14:imgEffect>
                    <a14:imgEffect>
                      <a14:brightnessContrast contrast="-18000"/>
                    </a14:imgEffect>
                  </a14:imgLayer>
                </a14:imgProps>
              </a:ext>
              <a:ext uri="{28A0092B-C50C-407E-A947-70E740481C1C}">
                <a14:useLocalDpi xmlns:a14="http://schemas.microsoft.com/office/drawing/2010/main"/>
              </a:ext>
            </a:extLst>
          </a:blip>
          <a:stretch>
            <a:fillRect/>
          </a:stretch>
        </p:blipFill>
        <p:spPr>
          <a:xfrm>
            <a:off x="0" y="11673"/>
            <a:ext cx="12192000" cy="6858000"/>
          </a:xfrm>
          <a:prstGeom prst="rect">
            <a:avLst/>
          </a:prstGeom>
        </p:spPr>
      </p:pic>
      <p:sp>
        <p:nvSpPr>
          <p:cNvPr id="9" name="Title 1"/>
          <p:cNvSpPr>
            <a:spLocks noGrp="1"/>
          </p:cNvSpPr>
          <p:nvPr>
            <p:ph type="ctrTitle"/>
          </p:nvPr>
        </p:nvSpPr>
        <p:spPr>
          <a:xfrm>
            <a:off x="918302" y="3683121"/>
            <a:ext cx="8174898" cy="1395773"/>
          </a:xfrm>
          <a:noFill/>
          <a:effectLst/>
        </p:spPr>
        <p:txBody>
          <a:bodyPr lIns="0" tIns="0" rIns="0" bIns="0" anchor="b" anchorCtr="0">
            <a:normAutofit/>
          </a:bodyPr>
          <a:lstStyle>
            <a:lvl1pPr>
              <a:lnSpc>
                <a:spcPts val="4500"/>
              </a:lnSpc>
              <a:defRPr sz="4500" b="0" i="0">
                <a:solidFill>
                  <a:schemeClr val="bg1"/>
                </a:solidFill>
                <a:effectLst/>
                <a:latin typeface="Gotham-Book" charset="0"/>
                <a:ea typeface="Gotham-Book" charset="0"/>
                <a:cs typeface="Gotham-Book" charset="0"/>
              </a:defRPr>
            </a:lvl1pPr>
          </a:lstStyle>
          <a:p>
            <a:endParaRPr lang="en-US"/>
          </a:p>
        </p:txBody>
      </p:sp>
      <p:sp>
        <p:nvSpPr>
          <p:cNvPr id="11" name="Subtitle 2"/>
          <p:cNvSpPr>
            <a:spLocks noGrp="1"/>
          </p:cNvSpPr>
          <p:nvPr>
            <p:ph type="subTitle" idx="1" hasCustomPrompt="1"/>
          </p:nvPr>
        </p:nvSpPr>
        <p:spPr>
          <a:xfrm>
            <a:off x="912262" y="3440673"/>
            <a:ext cx="4617318" cy="242448"/>
          </a:xfrm>
          <a:noFill/>
          <a:effectLst/>
        </p:spPr>
        <p:txBody>
          <a:bodyPr lIns="0" tIns="0" rIns="0" bIns="0">
            <a:normAutofit/>
          </a:bodyPr>
          <a:lstStyle>
            <a:lvl1pPr marL="0" indent="0" algn="l">
              <a:buNone/>
              <a:defRPr sz="1400" b="0">
                <a:solidFill>
                  <a:schemeClr val="bg1"/>
                </a:solidFill>
                <a:effectLst/>
                <a:latin typeface="Gotham-MediumItalic" charset="0"/>
                <a:ea typeface="Gotham-MediumItalic" charset="0"/>
                <a:cs typeface="Gotham-MediumItalic" charset="0"/>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add date</a:t>
            </a:r>
          </a:p>
        </p:txBody>
      </p:sp>
      <p:sp>
        <p:nvSpPr>
          <p:cNvPr id="23" name="Text Placeholder 22"/>
          <p:cNvSpPr>
            <a:spLocks noGrp="1"/>
          </p:cNvSpPr>
          <p:nvPr>
            <p:ph type="body" sz="quarter" idx="11" hasCustomPrompt="1"/>
          </p:nvPr>
        </p:nvSpPr>
        <p:spPr>
          <a:xfrm>
            <a:off x="902102" y="5495392"/>
            <a:ext cx="4613275" cy="526986"/>
          </a:xfrm>
          <a:noFill/>
          <a:effectLst/>
        </p:spPr>
        <p:txBody>
          <a:bodyPr lIns="0" tIns="0" rIns="0" bIns="0"/>
          <a:lstStyle>
            <a:lvl1pPr marL="0" indent="0">
              <a:buNone/>
              <a:defRPr sz="1400">
                <a:solidFill>
                  <a:schemeClr val="bg1"/>
                </a:solidFill>
                <a:effectLst/>
              </a:defRPr>
            </a:lvl1pPr>
          </a:lstStyle>
          <a:p>
            <a:pPr lvl="0"/>
            <a:r>
              <a:rPr lang="en-US"/>
              <a:t>Click here to add subtitle</a:t>
            </a:r>
          </a:p>
        </p:txBody>
      </p:sp>
      <p:sp>
        <p:nvSpPr>
          <p:cNvPr id="26" name="Rectangle 25"/>
          <p:cNvSpPr/>
          <p:nvPr userDrawn="1"/>
        </p:nvSpPr>
        <p:spPr>
          <a:xfrm>
            <a:off x="917305" y="5078894"/>
            <a:ext cx="2390182" cy="169411"/>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02102" y="6482287"/>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14400" y="772745"/>
            <a:ext cx="4615180" cy="380462"/>
          </a:xfrm>
          <a:prstGeom prst="rect">
            <a:avLst/>
          </a:prstGeom>
        </p:spPr>
      </p:pic>
    </p:spTree>
    <p:extLst>
      <p:ext uri="{BB962C8B-B14F-4D97-AF65-F5344CB8AC3E}">
        <p14:creationId xmlns:p14="http://schemas.microsoft.com/office/powerpoint/2010/main" val="32208518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84" userDrawn="1">
          <p15:clr>
            <a:srgbClr val="FBAE40"/>
          </p15:clr>
        </p15:guide>
        <p15:guide id="4" pos="7296" userDrawn="1">
          <p15:clr>
            <a:srgbClr val="FBAE40"/>
          </p15:clr>
        </p15:guide>
        <p15:guide id="5" orient="horz" pos="312" userDrawn="1">
          <p15:clr>
            <a:srgbClr val="FBAE40"/>
          </p15:clr>
        </p15:guide>
        <p15:guide id="6" orient="horz" pos="4152" userDrawn="1">
          <p15:clr>
            <a:srgbClr val="FBAE40"/>
          </p15:clr>
        </p15:guide>
        <p15:guide id="7" pos="576" userDrawn="1">
          <p15:clr>
            <a:srgbClr val="FBAE40"/>
          </p15:clr>
        </p15:guide>
        <p15:guide id="8" orient="horz" pos="480" userDrawn="1">
          <p15:clr>
            <a:srgbClr val="FBAE40"/>
          </p15:clr>
        </p15:guide>
        <p15:guide id="9" orient="horz" pos="39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6" name="Text Placeholder 2">
            <a:extLst>
              <a:ext uri="{FF2B5EF4-FFF2-40B4-BE49-F238E27FC236}">
                <a16:creationId xmlns:a16="http://schemas.microsoft.com/office/drawing/2014/main" id="{3E3989E6-A645-4D38-A553-7EDBFB7408EE}"/>
              </a:ext>
            </a:extLst>
          </p:cNvPr>
          <p:cNvSpPr>
            <a:spLocks noGrp="1"/>
          </p:cNvSpPr>
          <p:nvPr>
            <p:ph type="body" sz="quarter" idx="11"/>
          </p:nvPr>
        </p:nvSpPr>
        <p:spPr>
          <a:xfrm>
            <a:off x="609599" y="1219200"/>
            <a:ext cx="10972799"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extLst>
      <p:ext uri="{BB962C8B-B14F-4D97-AF65-F5344CB8AC3E}">
        <p14:creationId xmlns:p14="http://schemas.microsoft.com/office/powerpoint/2010/main" val="30612657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7" name="Text Placeholder 2">
            <a:extLst>
              <a:ext uri="{FF2B5EF4-FFF2-40B4-BE49-F238E27FC236}">
                <a16:creationId xmlns:a16="http://schemas.microsoft.com/office/drawing/2014/main" id="{2E9E4EB7-8095-435D-912C-1E35ABD879E5}"/>
              </a:ext>
            </a:extLst>
          </p:cNvPr>
          <p:cNvSpPr>
            <a:spLocks noGrp="1"/>
          </p:cNvSpPr>
          <p:nvPr>
            <p:ph type="body" sz="quarter" idx="11"/>
          </p:nvPr>
        </p:nvSpPr>
        <p:spPr>
          <a:xfrm>
            <a:off x="609600" y="1219200"/>
            <a:ext cx="1097280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8" name="Text Placeholder 2"/>
          <p:cNvSpPr>
            <a:spLocks noGrp="1"/>
          </p:cNvSpPr>
          <p:nvPr>
            <p:ph type="body" sz="quarter" idx="11"/>
          </p:nvPr>
        </p:nvSpPr>
        <p:spPr>
          <a:xfrm>
            <a:off x="609600" y="1219200"/>
            <a:ext cx="6945086"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000">
                <a:solidFill>
                  <a:srgbClr val="313739"/>
                </a:solidFill>
                <a:latin typeface="Gotham Bold" panose="02000803030000020004" pitchFamily="2"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8" name="Text Placeholder 2"/>
          <p:cNvSpPr>
            <a:spLocks noGrp="1"/>
          </p:cNvSpPr>
          <p:nvPr>
            <p:ph type="body" sz="quarter" idx="11"/>
          </p:nvPr>
        </p:nvSpPr>
        <p:spPr>
          <a:xfrm>
            <a:off x="609600" y="1219200"/>
            <a:ext cx="6945086"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
        <p:nvSpPr>
          <p:cNvPr id="9"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ct val="100000"/>
              </a:lnSpc>
              <a:spcAft>
                <a:spcPts val="1200"/>
              </a:spcAft>
              <a:buNone/>
              <a:defRPr sz="2000">
                <a:latin typeface="Gotham-MediumItalic" charset="0"/>
                <a:ea typeface="Gotham-MediumItalic" charset="0"/>
                <a:cs typeface="Gotham-MediumItalic" charset="0"/>
              </a:defRPr>
            </a:lvl1pPr>
            <a:lvl2pPr marL="480268" indent="0">
              <a:lnSpc>
                <a:spcPts val="1800"/>
              </a:lnSpc>
              <a:buNone/>
              <a:defRPr sz="2000">
                <a:latin typeface="Gotham-MediumItalic" charset="0"/>
                <a:ea typeface="Gotham-MediumItalic" charset="0"/>
                <a:cs typeface="Gotham-MediumItalic" charset="0"/>
              </a:defRPr>
            </a:lvl2pPr>
            <a:lvl3pPr marL="960536" indent="0">
              <a:lnSpc>
                <a:spcPts val="1800"/>
              </a:lnSpc>
              <a:buNone/>
              <a:defRPr sz="2000">
                <a:latin typeface="Gotham-MediumItalic" charset="0"/>
                <a:ea typeface="Gotham-MediumItalic" charset="0"/>
                <a:cs typeface="Gotham-MediumItalic" charset="0"/>
              </a:defRPr>
            </a:lvl3pPr>
            <a:lvl4pPr marL="1827984" indent="0">
              <a:lnSpc>
                <a:spcPts val="1800"/>
              </a:lnSpc>
              <a:buNone/>
              <a:defRPr sz="2000">
                <a:latin typeface="Gotham-MediumItalic" charset="0"/>
                <a:ea typeface="Gotham-MediumItalic" charset="0"/>
                <a:cs typeface="Gotham-MediumItalic" charset="0"/>
              </a:defRPr>
            </a:lvl4pPr>
            <a:lvl5pPr marL="2437318" indent="0">
              <a:lnSpc>
                <a:spcPts val="1800"/>
              </a:lnSpc>
              <a:buNone/>
              <a:defRPr sz="2000">
                <a:latin typeface="Gotham-MediumItalic" charset="0"/>
                <a:ea typeface="Gotham-MediumItalic" charset="0"/>
                <a:cs typeface="Gotham-MediumItalic" charset="0"/>
              </a:defRPr>
            </a:lvl5pPr>
          </a:lstStyle>
          <a:p>
            <a:pPr lvl="0"/>
            <a:endParaRPr lang="en-US"/>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ct val="100000"/>
              </a:lnSpc>
              <a:spcAft>
                <a:spcPts val="1200"/>
              </a:spcAft>
              <a:buNone/>
              <a:defRPr sz="2000">
                <a:latin typeface="Gotham-MediumItalic" charset="0"/>
                <a:ea typeface="Gotham-MediumItalic" charset="0"/>
                <a:cs typeface="Gotham-MediumItalic" charset="0"/>
              </a:defRPr>
            </a:lvl1pPr>
            <a:lvl2pPr marL="480268" indent="0">
              <a:lnSpc>
                <a:spcPts val="1800"/>
              </a:lnSpc>
              <a:buNone/>
              <a:defRPr sz="2000">
                <a:latin typeface="Gotham-MediumItalic" charset="0"/>
                <a:ea typeface="Gotham-MediumItalic" charset="0"/>
                <a:cs typeface="Gotham-MediumItalic" charset="0"/>
              </a:defRPr>
            </a:lvl2pPr>
            <a:lvl3pPr marL="960536" indent="0">
              <a:lnSpc>
                <a:spcPts val="1800"/>
              </a:lnSpc>
              <a:buNone/>
              <a:defRPr sz="2000">
                <a:latin typeface="Gotham-MediumItalic" charset="0"/>
                <a:ea typeface="Gotham-MediumItalic" charset="0"/>
                <a:cs typeface="Gotham-MediumItalic" charset="0"/>
              </a:defRPr>
            </a:lvl3pPr>
            <a:lvl4pPr marL="1827984" indent="0">
              <a:lnSpc>
                <a:spcPts val="1800"/>
              </a:lnSpc>
              <a:buNone/>
              <a:defRPr sz="2000">
                <a:latin typeface="Gotham-MediumItalic" charset="0"/>
                <a:ea typeface="Gotham-MediumItalic" charset="0"/>
                <a:cs typeface="Gotham-MediumItalic" charset="0"/>
              </a:defRPr>
            </a:lvl4pPr>
            <a:lvl5pPr marL="2437318" indent="0">
              <a:lnSpc>
                <a:spcPts val="1800"/>
              </a:lnSpc>
              <a:buNone/>
              <a:defRPr sz="2000">
                <a:latin typeface="Gotham-MediumItalic" charset="0"/>
                <a:ea typeface="Gotham-MediumItalic" charset="0"/>
                <a:cs typeface="Gotham-MediumItalic" charset="0"/>
              </a:defRPr>
            </a:lvl5pPr>
          </a:lstStyle>
          <a:p>
            <a:pPr lvl="0"/>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5" name="Rectangle 4"/>
          <p:cNvSpPr/>
          <p:nvPr userDrawn="1"/>
        </p:nvSpPr>
        <p:spPr>
          <a:xfrm>
            <a:off x="609600"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4433455"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8257310"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pos="2483" userDrawn="1">
          <p15:clr>
            <a:srgbClr val="FBAE40"/>
          </p15:clr>
        </p15:guide>
        <p15:guide id="8" pos="2784" userDrawn="1">
          <p15:clr>
            <a:srgbClr val="FBAE40"/>
          </p15:clr>
        </p15:guide>
        <p15:guide id="9" pos="4896" userDrawn="1">
          <p15:clr>
            <a:srgbClr val="FBAE40"/>
          </p15:clr>
        </p15:guide>
        <p15:guide id="10" orient="horz" pos="768" userDrawn="1">
          <p15:clr>
            <a:srgbClr val="FBAE40"/>
          </p15:clr>
        </p15:guide>
        <p15:guide id="11" orient="horz" pos="391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00A9C6"/>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alphaModFix amt="27000"/>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 y="6414360"/>
            <a:ext cx="2152127" cy="193928"/>
          </a:xfrm>
          <a:prstGeom prst="rect">
            <a:avLst/>
          </a:prstGeom>
        </p:spPr>
      </p:pic>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sp>
        <p:nvSpPr>
          <p:cNvPr id="11" name="Rectangle 10"/>
          <p:cNvSpPr/>
          <p:nvPr userDrawn="1"/>
        </p:nvSpPr>
        <p:spPr>
          <a:xfrm>
            <a:off x="609601" y="1769196"/>
            <a:ext cx="2031999" cy="84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p:nvPr>
        </p:nvSpPr>
        <p:spPr>
          <a:xfrm>
            <a:off x="609600" y="3622662"/>
            <a:ext cx="6019123" cy="1465259"/>
          </a:xfrm>
        </p:spPr>
        <p:txBody>
          <a:bodyPr>
            <a:normAutofit/>
          </a:bodyPr>
          <a:lstStyle>
            <a:lvl1pPr marL="0" indent="0" algn="l">
              <a:buNone/>
              <a:defRPr sz="1600">
                <a:solidFill>
                  <a:srgbClr val="FFFFFF"/>
                </a:solidFill>
                <a:latin typeface="Gotham-Book"/>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edit Master subtitle style</a:t>
            </a:r>
          </a:p>
        </p:txBody>
      </p:sp>
      <p:sp>
        <p:nvSpPr>
          <p:cNvPr id="9" name="Title 1"/>
          <p:cNvSpPr>
            <a:spLocks noGrp="1"/>
          </p:cNvSpPr>
          <p:nvPr>
            <p:ph type="ctrTitle"/>
          </p:nvPr>
        </p:nvSpPr>
        <p:spPr>
          <a:xfrm>
            <a:off x="609599" y="1853466"/>
            <a:ext cx="6019123" cy="1537434"/>
          </a:xfrm>
        </p:spPr>
        <p:txBody>
          <a:bodyPr lIns="0" tIns="0" rIns="0" bIns="0" anchor="t">
            <a:normAutofit/>
          </a:bodyPr>
          <a:lstStyle>
            <a:lvl1pPr>
              <a:defRPr sz="45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userDrawn="1">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206829" y="174171"/>
            <a:ext cx="11778342" cy="646611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1262742" y="1232980"/>
            <a:ext cx="7652658" cy="4460249"/>
          </a:xfrm>
        </p:spPr>
        <p:txBody>
          <a:bodyPr lIns="0" tIns="0" rIns="0" bIns="0" anchor="t">
            <a:normAutofit/>
          </a:bodyPr>
          <a:lstStyle>
            <a:lvl1pPr>
              <a:defRPr sz="40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221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206829" y="174171"/>
            <a:ext cx="11778342" cy="6466113"/>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1262742" y="1232980"/>
            <a:ext cx="7652658" cy="4460249"/>
          </a:xfrm>
        </p:spPr>
        <p:txBody>
          <a:bodyPr lIns="0" tIns="0" rIns="0" bIns="0" anchor="t">
            <a:normAutofit/>
          </a:bodyPr>
          <a:lstStyle>
            <a:lvl1pPr>
              <a:defRPr sz="4000">
                <a:solidFill>
                  <a:schemeClr val="bg1"/>
                </a:solidFill>
                <a:latin typeface="Gotham Bold" panose="02000803030000020004" pitchFamily="2" charset="0"/>
              </a:defRPr>
            </a:lvl1pPr>
          </a:lstStyle>
          <a:p>
            <a:r>
              <a:rPr lang="en-US"/>
              <a:t>Click to edit Master title style</a:t>
            </a:r>
          </a:p>
        </p:txBody>
      </p:sp>
    </p:spTree>
    <p:extLst>
      <p:ext uri="{BB962C8B-B14F-4D97-AF65-F5344CB8AC3E}">
        <p14:creationId xmlns:p14="http://schemas.microsoft.com/office/powerpoint/2010/main" val="709475990"/>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lumMod val="6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alphaModFix amt="32000"/>
            <a:extLst>
              <a:ext uri="{28A0092B-C50C-407E-A947-70E740481C1C}">
                <a14:useLocalDpi xmlns:a14="http://schemas.microsoft.com/office/drawing/2010/main"/>
              </a:ext>
            </a:extLst>
          </a:blip>
          <a:srcRect/>
          <a:stretch/>
        </p:blipFill>
        <p:spPr>
          <a:xfrm>
            <a:off x="0" y="0"/>
            <a:ext cx="12190547" cy="685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 y="6414360"/>
            <a:ext cx="2152127" cy="193928"/>
          </a:xfrm>
          <a:prstGeom prst="rect">
            <a:avLst/>
          </a:prstGeom>
        </p:spPr>
      </p:pic>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sp>
        <p:nvSpPr>
          <p:cNvPr id="14" name="Rectangle 13"/>
          <p:cNvSpPr/>
          <p:nvPr userDrawn="1"/>
        </p:nvSpPr>
        <p:spPr>
          <a:xfrm>
            <a:off x="609601" y="1769196"/>
            <a:ext cx="2031999" cy="84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ubtitle 2"/>
          <p:cNvSpPr>
            <a:spLocks noGrp="1"/>
          </p:cNvSpPr>
          <p:nvPr>
            <p:ph type="subTitle" idx="1"/>
          </p:nvPr>
        </p:nvSpPr>
        <p:spPr>
          <a:xfrm>
            <a:off x="609600" y="3622662"/>
            <a:ext cx="6019123" cy="1465259"/>
          </a:xfrm>
        </p:spPr>
        <p:txBody>
          <a:bodyPr>
            <a:normAutofit/>
          </a:bodyPr>
          <a:lstStyle>
            <a:lvl1pPr marL="0" indent="0" algn="l">
              <a:buNone/>
              <a:defRPr sz="1600">
                <a:solidFill>
                  <a:srgbClr val="FFFFFF"/>
                </a:solidFill>
                <a:latin typeface="Gotham-Book"/>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edit Master subtitle style</a:t>
            </a:r>
          </a:p>
        </p:txBody>
      </p:sp>
      <p:sp>
        <p:nvSpPr>
          <p:cNvPr id="18" name="Title 1"/>
          <p:cNvSpPr>
            <a:spLocks noGrp="1"/>
          </p:cNvSpPr>
          <p:nvPr>
            <p:ph type="ctrTitle"/>
          </p:nvPr>
        </p:nvSpPr>
        <p:spPr>
          <a:xfrm>
            <a:off x="609599" y="1853466"/>
            <a:ext cx="6019123" cy="1537434"/>
          </a:xfrm>
        </p:spPr>
        <p:txBody>
          <a:bodyPr lIns="0" tIns="0" rIns="0" bIns="0" anchor="t">
            <a:normAutofit/>
          </a:bodyPr>
          <a:lstStyle>
            <a:lvl1pPr>
              <a:defRPr sz="45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313739"/>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18302" y="762000"/>
            <a:ext cx="4611278" cy="669454"/>
          </a:xfrm>
          <a:noFill/>
          <a:effectLst/>
        </p:spPr>
        <p:txBody>
          <a:bodyPr lIns="0" tIns="0" rIns="0" bIns="0" anchor="b" anchorCtr="0">
            <a:normAutofit/>
          </a:bodyPr>
          <a:lstStyle>
            <a:lvl1pPr>
              <a:defRPr sz="4500" b="0" i="0">
                <a:solidFill>
                  <a:schemeClr val="bg1"/>
                </a:solidFill>
                <a:effectLst/>
                <a:latin typeface="Gotham Bold" panose="02000803030000020004" pitchFamily="2" charset="0"/>
                <a:cs typeface="Gotham Bold" panose="02000803030000020004" pitchFamily="2" charset="0"/>
              </a:defRPr>
            </a:lvl1pPr>
          </a:lstStyle>
          <a:p>
            <a:r>
              <a:rPr lang="en-US"/>
              <a:t>Thank You</a:t>
            </a:r>
          </a:p>
        </p:txBody>
      </p:sp>
      <p:sp>
        <p:nvSpPr>
          <p:cNvPr id="23" name="Text Placeholder 22"/>
          <p:cNvSpPr>
            <a:spLocks noGrp="1"/>
          </p:cNvSpPr>
          <p:nvPr>
            <p:ph type="body" sz="quarter" idx="11" hasCustomPrompt="1"/>
          </p:nvPr>
        </p:nvSpPr>
        <p:spPr>
          <a:xfrm>
            <a:off x="914400" y="4753711"/>
            <a:ext cx="4613275" cy="1836297"/>
          </a:xfrm>
          <a:noFill/>
          <a:effectLst/>
        </p:spPr>
        <p:txBody>
          <a:bodyPr lIns="0" tIns="0" rIns="0" bIns="0">
            <a:normAutofit/>
          </a:bodyPr>
          <a:lstStyle>
            <a:lvl1pPr marL="0" indent="0">
              <a:buNone/>
              <a:defRPr sz="1200">
                <a:solidFill>
                  <a:schemeClr val="bg1"/>
                </a:solidFill>
                <a:effectLst/>
              </a:defRPr>
            </a:lvl1pPr>
          </a:lstStyle>
          <a:p>
            <a:pPr lvl="0"/>
            <a:r>
              <a:rPr lang="en-US"/>
              <a:t>Click here to add subtitle</a:t>
            </a:r>
          </a:p>
        </p:txBody>
      </p:sp>
      <p:sp>
        <p:nvSpPr>
          <p:cNvPr id="26" name="Rectangle 25"/>
          <p:cNvSpPr/>
          <p:nvPr userDrawn="1"/>
        </p:nvSpPr>
        <p:spPr>
          <a:xfrm>
            <a:off x="917305" y="1431454"/>
            <a:ext cx="2390182" cy="169411"/>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 name="Rectangle 9"/>
          <p:cNvSpPr/>
          <p:nvPr userDrawn="1"/>
        </p:nvSpPr>
        <p:spPr>
          <a:xfrm>
            <a:off x="9456822" y="6482287"/>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77045" y="762000"/>
            <a:ext cx="3805355" cy="342900"/>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pos="576">
          <p15:clr>
            <a:srgbClr val="FBAE40"/>
          </p15:clr>
        </p15:guide>
        <p15:guide id="8" orient="horz" pos="480">
          <p15:clr>
            <a:srgbClr val="FBAE40"/>
          </p15:clr>
        </p15:guide>
        <p15:guide id="9" orient="horz" pos="39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2700">
                <a:solidFill>
                  <a:schemeClr val="tx1"/>
                </a:solidFill>
                <a:latin typeface="Gotham-Bold"/>
              </a:defRPr>
            </a:lvl1pPr>
          </a:lstStyle>
          <a:p>
            <a:r>
              <a:rPr lang="en-US"/>
              <a:t>Click to edit Master title style</a:t>
            </a:r>
          </a:p>
        </p:txBody>
      </p:sp>
      <p:sp>
        <p:nvSpPr>
          <p:cNvPr id="3" name="Content Placeholder 2"/>
          <p:cNvSpPr>
            <a:spLocks noGrp="1"/>
          </p:cNvSpPr>
          <p:nvPr>
            <p:ph idx="1"/>
          </p:nvPr>
        </p:nvSpPr>
        <p:spPr>
          <a:xfrm>
            <a:off x="609600" y="1284855"/>
            <a:ext cx="10972800" cy="4840801"/>
          </a:xfrm>
        </p:spPr>
        <p:txBody>
          <a:bodyPr>
            <a:normAutofit/>
          </a:bodyPr>
          <a:lstStyle>
            <a:lvl1pPr>
              <a:defRPr sz="1900">
                <a:latin typeface="Gotham-Book"/>
              </a:defRPr>
            </a:lvl1pPr>
            <a:lvl2pPr>
              <a:defRPr sz="1900">
                <a:latin typeface="Gotham-Book"/>
              </a:defRPr>
            </a:lvl2pPr>
            <a:lvl3pPr>
              <a:defRPr sz="1900">
                <a:latin typeface="Gotham-Book"/>
              </a:defRPr>
            </a:lvl3pPr>
            <a:lvl4pPr>
              <a:defRPr sz="1900">
                <a:latin typeface="Gotham-Book"/>
              </a:defRPr>
            </a:lvl4pPr>
            <a:lvl5pPr>
              <a:defRPr sz="1900">
                <a:latin typeface="Gotham-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 y="6467802"/>
            <a:ext cx="2319337" cy="208995"/>
          </a:xfrm>
          <a:prstGeom prst="rect">
            <a:avLst/>
          </a:prstGeom>
        </p:spPr>
      </p:pic>
      <p:sp>
        <p:nvSpPr>
          <p:cNvPr id="8" name="Rectangle 7"/>
          <p:cNvSpPr/>
          <p:nvPr userDrawn="1"/>
        </p:nvSpPr>
        <p:spPr>
          <a:xfrm rot="16200000">
            <a:off x="9043975" y="3709379"/>
            <a:ext cx="6096000" cy="253912"/>
          </a:xfrm>
          <a:prstGeom prst="rect">
            <a:avLst/>
          </a:prstGeom>
        </p:spPr>
        <p:txBody>
          <a:bodyPr lIns="91406" tIns="45718" rIns="91406" bIns="45718">
            <a:spAutoFit/>
          </a:bodyPr>
          <a:lstStyle/>
          <a:p>
            <a:pPr defTabSz="609315"/>
            <a:r>
              <a:rPr lang="en-US" sz="1050">
                <a:solidFill>
                  <a:srgbClr val="313739"/>
                </a:solidFill>
                <a:latin typeface="Gotham-Light"/>
                <a:cs typeface="Museo 300"/>
              </a:rPr>
              <a:t>© Born Interactive, Proprietary and Confidential</a:t>
            </a:r>
          </a:p>
        </p:txBody>
      </p:sp>
    </p:spTree>
    <p:extLst>
      <p:ext uri="{BB962C8B-B14F-4D97-AF65-F5344CB8AC3E}">
        <p14:creationId xmlns:p14="http://schemas.microsoft.com/office/powerpoint/2010/main" val="227380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011913765"/>
      </p:ext>
    </p:extLst>
  </p:cSld>
  <p:clrMapOvr>
    <a:masterClrMapping/>
  </p:clrMapOvr>
  <p:extLst>
    <p:ext uri="{DCECCB84-F9BA-43D5-87BE-67443E8EF086}">
      <p15:sldGuideLst xmlns:p15="http://schemas.microsoft.com/office/powerpoint/2012/main">
        <p15:guide id="1" orient="horz" pos="2184">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8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8" name="Text Placeholder 2">
            <a:extLst>
              <a:ext uri="{FF2B5EF4-FFF2-40B4-BE49-F238E27FC236}">
                <a16:creationId xmlns:a16="http://schemas.microsoft.com/office/drawing/2014/main" id="{4862F863-474D-9748-BAB9-9AD7F25694AB}"/>
              </a:ext>
            </a:extLst>
          </p:cNvPr>
          <p:cNvSpPr>
            <a:spLocks noGrp="1"/>
          </p:cNvSpPr>
          <p:nvPr>
            <p:ph type="body" sz="quarter" idx="11"/>
          </p:nvPr>
        </p:nvSpPr>
        <p:spPr>
          <a:xfrm>
            <a:off x="609600" y="3429000"/>
            <a:ext cx="4968240" cy="27813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extLst>
      <p:ext uri="{BB962C8B-B14F-4D97-AF65-F5344CB8AC3E}">
        <p14:creationId xmlns:p14="http://schemas.microsoft.com/office/powerpoint/2010/main" val="1851142533"/>
      </p:ext>
    </p:extLst>
  </p:cSld>
  <p:clrMapOvr>
    <a:masterClrMapping/>
  </p:clrMapOvr>
  <p:extLst>
    <p:ext uri="{DCECCB84-F9BA-43D5-87BE-67443E8EF086}">
      <p15:sldGuideLst xmlns:p15="http://schemas.microsoft.com/office/powerpoint/2012/main">
        <p15:guide id="1" orient="horz" pos="2184">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8300852" y="0"/>
            <a:ext cx="3891147"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599" y="1211283"/>
            <a:ext cx="7334993"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8668986" y="1211283"/>
            <a:ext cx="2913414"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AA1F5B79-8BEA-4547-B9AB-C9A665999F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785246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8300852" y="0"/>
            <a:ext cx="3891147"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599" y="1211283"/>
            <a:ext cx="7334993"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8668986" y="1211283"/>
            <a:ext cx="2913414" cy="4965680"/>
          </a:xfrm>
          <a:prstGeom prst="rect">
            <a:avLst/>
          </a:prstGeom>
        </p:spPr>
        <p:txBody>
          <a:bodyPr>
            <a:noAutofit/>
          </a:bodyPr>
          <a:lstStyle>
            <a:lvl1pPr marL="0" indent="0">
              <a:buNone/>
              <a:defRPr sz="1800">
                <a:solidFill>
                  <a:schemeClr val="tx1">
                    <a:lumMod val="50000"/>
                    <a:lumOff val="50000"/>
                  </a:schemeClr>
                </a:solidFill>
                <a:latin typeface="Gotham-MediumItalic" panose="02000603030000020004" pitchFamily="2" charset="77"/>
              </a:defRPr>
            </a:lvl1pPr>
            <a:lvl2pPr marL="480268" indent="0">
              <a:buNone/>
              <a:defRPr sz="1800">
                <a:solidFill>
                  <a:schemeClr val="tx1">
                    <a:lumMod val="50000"/>
                    <a:lumOff val="50000"/>
                  </a:schemeClr>
                </a:solidFill>
                <a:latin typeface="Gotham-MediumItalic" panose="02000603030000020004" pitchFamily="2" charset="77"/>
              </a:defRPr>
            </a:lvl2pPr>
            <a:lvl3pPr marL="960536" indent="0">
              <a:buNone/>
              <a:defRPr sz="1800">
                <a:solidFill>
                  <a:schemeClr val="tx1">
                    <a:lumMod val="50000"/>
                    <a:lumOff val="50000"/>
                  </a:schemeClr>
                </a:solidFill>
                <a:latin typeface="Gotham-MediumItalic" panose="02000603030000020004" pitchFamily="2" charset="77"/>
              </a:defRPr>
            </a:lvl3pPr>
            <a:lvl4pPr marL="1827984" indent="0">
              <a:buNone/>
              <a:defRPr sz="1800">
                <a:solidFill>
                  <a:schemeClr val="tx1">
                    <a:lumMod val="50000"/>
                    <a:lumOff val="50000"/>
                  </a:schemeClr>
                </a:solidFill>
                <a:latin typeface="Gotham-MediumItalic" panose="02000603030000020004" pitchFamily="2" charset="77"/>
              </a:defRPr>
            </a:lvl4pPr>
            <a:lvl5pPr marL="2437318" indent="0">
              <a:buNone/>
              <a:defRPr sz="1800">
                <a:solidFill>
                  <a:schemeClr val="tx1">
                    <a:lumMod val="50000"/>
                    <a:lumOff val="50000"/>
                  </a:schemeClr>
                </a:solidFill>
                <a:latin typeface="Gotham-MediumItalic" panose="0200060303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AA1F5B79-8BEA-4547-B9AB-C9A665999F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198832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6483927" y="0"/>
            <a:ext cx="5708073"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600" y="1211283"/>
            <a:ext cx="5410200"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7065818" y="1211283"/>
            <a:ext cx="4516582"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948929F3-0ACC-A644-A1E6-DA785078F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237611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600" y="1136822"/>
            <a:ext cx="10972800" cy="51527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20391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EB623E5C-EC92-5546-8984-80E23CE023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411536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84" userDrawn="1">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41833"/>
            <a:ext cx="10972800" cy="1143000"/>
          </a:xfrm>
          <a:prstGeom prst="rect">
            <a:avLst/>
          </a:prstGeom>
        </p:spPr>
        <p:txBody>
          <a:bodyPr vert="horz" lIns="91406" tIns="45718" rIns="91406"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386601"/>
            <a:ext cx="10972800" cy="4739035"/>
          </a:xfrm>
          <a:prstGeom prst="rect">
            <a:avLst/>
          </a:prstGeom>
        </p:spPr>
        <p:txBody>
          <a:bodyPr vert="horz" lIns="91406" tIns="45718" rIns="9140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4"/>
            <a:ext cx="2844800" cy="366183"/>
          </a:xfrm>
          <a:prstGeom prst="rect">
            <a:avLst/>
          </a:prstGeom>
        </p:spPr>
        <p:txBody>
          <a:bodyPr vert="horz" lIns="91406" tIns="45718" rIns="91406" bIns="45718" rtlCol="0" anchor="ctr"/>
          <a:lstStyle>
            <a:lvl1pPr algn="l">
              <a:defRPr sz="1500">
                <a:solidFill>
                  <a:schemeClr val="tx1">
                    <a:tint val="75000"/>
                  </a:schemeClr>
                </a:solidFill>
                <a:latin typeface="Museo 300"/>
                <a:cs typeface="Museo 300"/>
              </a:defRPr>
            </a:lvl1pPr>
          </a:lstStyle>
          <a:p>
            <a:pPr defTabSz="609315"/>
            <a:fld id="{2C2BC027-8458-FB4C-9B6E-A112A8896184}" type="datetimeFigureOut">
              <a:rPr lang="en-US" smtClean="0">
                <a:solidFill>
                  <a:prstClr val="black">
                    <a:tint val="75000"/>
                  </a:prstClr>
                </a:solidFill>
              </a:rPr>
              <a:pPr defTabSz="609315"/>
              <a:t>11/29/2023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4"/>
            <a:ext cx="3860800" cy="366183"/>
          </a:xfrm>
          <a:prstGeom prst="rect">
            <a:avLst/>
          </a:prstGeom>
        </p:spPr>
        <p:txBody>
          <a:bodyPr vert="horz" lIns="91406" tIns="45718" rIns="91406" bIns="45718" rtlCol="0" anchor="ctr"/>
          <a:lstStyle>
            <a:lvl1pPr algn="ctr">
              <a:defRPr sz="1500">
                <a:solidFill>
                  <a:schemeClr val="tx1">
                    <a:tint val="75000"/>
                  </a:schemeClr>
                </a:solidFill>
                <a:latin typeface="Museo 300"/>
                <a:cs typeface="Museo 300"/>
              </a:defRPr>
            </a:lvl1pPr>
          </a:lstStyle>
          <a:p>
            <a:pPr defTabSz="60931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4"/>
            <a:ext cx="2844800" cy="366183"/>
          </a:xfrm>
          <a:prstGeom prst="rect">
            <a:avLst/>
          </a:prstGeom>
        </p:spPr>
        <p:txBody>
          <a:bodyPr vert="horz" lIns="91406" tIns="45718" rIns="91406" bIns="45718" rtlCol="0" anchor="ctr"/>
          <a:lstStyle>
            <a:lvl1pPr algn="r">
              <a:defRPr sz="1500">
                <a:solidFill>
                  <a:schemeClr val="tx1">
                    <a:tint val="75000"/>
                  </a:schemeClr>
                </a:solidFill>
                <a:latin typeface="Museo 300"/>
                <a:cs typeface="Museo 300"/>
              </a:defRPr>
            </a:lvl1pPr>
          </a:lstStyle>
          <a:p>
            <a:pPr defTabSz="609315"/>
            <a:fld id="{8C92847C-AAF7-1D49-9013-894CF6BBDE74}" type="slidenum">
              <a:rPr lang="en-US" smtClean="0">
                <a:solidFill>
                  <a:prstClr val="black">
                    <a:tint val="75000"/>
                  </a:prstClr>
                </a:solidFill>
              </a:rPr>
              <a:pPr defTabSz="609315"/>
              <a:t>‹#›</a:t>
            </a:fld>
            <a:endParaRPr lang="en-US">
              <a:solidFill>
                <a:prstClr val="black">
                  <a:tint val="75000"/>
                </a:prstClr>
              </a:solidFill>
            </a:endParaRPr>
          </a:p>
        </p:txBody>
      </p:sp>
    </p:spTree>
    <p:extLst>
      <p:ext uri="{BB962C8B-B14F-4D97-AF65-F5344CB8AC3E}">
        <p14:creationId xmlns:p14="http://schemas.microsoft.com/office/powerpoint/2010/main" val="2411348134"/>
      </p:ext>
    </p:extLst>
  </p:cSld>
  <p:clrMap bg1="lt1" tx1="dk1" bg2="lt2" tx2="dk2" accent1="accent1" accent2="accent2" accent3="accent3" accent4="accent4" accent5="accent5" accent6="accent6" hlink="hlink" folHlink="folHlink"/>
  <p:sldLayoutIdLst>
    <p:sldLayoutId id="2147483663" r:id="rId1"/>
    <p:sldLayoutId id="2147483890" r:id="rId2"/>
    <p:sldLayoutId id="2147483895" r:id="rId3"/>
    <p:sldLayoutId id="2147483896" r:id="rId4"/>
    <p:sldLayoutId id="2147483897" r:id="rId5"/>
    <p:sldLayoutId id="2147483900" r:id="rId6"/>
    <p:sldLayoutId id="2147483898" r:id="rId7"/>
    <p:sldLayoutId id="2147483899" r:id="rId8"/>
    <p:sldLayoutId id="2147483864" r:id="rId9"/>
    <p:sldLayoutId id="2147483867" r:id="rId10"/>
    <p:sldLayoutId id="2147483880" r:id="rId11"/>
    <p:sldLayoutId id="2147483871" r:id="rId12"/>
    <p:sldLayoutId id="2147483869" r:id="rId13"/>
    <p:sldLayoutId id="2147483875" r:id="rId14"/>
    <p:sldLayoutId id="2147483876" r:id="rId15"/>
    <p:sldLayoutId id="2147483873" r:id="rId16"/>
    <p:sldLayoutId id="2147483868" r:id="rId17"/>
    <p:sldLayoutId id="2147483865" r:id="rId18"/>
    <p:sldLayoutId id="2147483874" r:id="rId19"/>
    <p:sldLayoutId id="2147483883" r:id="rId20"/>
    <p:sldLayoutId id="2147483866" r:id="rId21"/>
    <p:sldLayoutId id="2147483870" r:id="rId22"/>
    <p:sldLayoutId id="2147483902" r:id="rId23"/>
  </p:sldLayoutIdLst>
  <p:txStyles>
    <p:titleStyle>
      <a:lvl1pPr algn="l" defTabSz="609315" rtl="0" eaLnBrk="1" latinLnBrk="0" hangingPunct="1">
        <a:spcBef>
          <a:spcPct val="0"/>
        </a:spcBef>
        <a:buNone/>
        <a:defRPr sz="3700" b="0" i="0" kern="1200">
          <a:solidFill>
            <a:schemeClr val="tx1"/>
          </a:solidFill>
          <a:latin typeface="Gotham Bold" panose="02000803030000020004" pitchFamily="2" charset="0"/>
          <a:ea typeface="+mj-ea"/>
          <a:cs typeface="Gotham Bold" panose="02000803030000020004" pitchFamily="2" charset="0"/>
        </a:defRPr>
      </a:lvl1pPr>
    </p:titleStyle>
    <p:bodyStyle>
      <a:lvl1pPr marL="342900"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1pPr>
      <a:lvl2pPr marL="823168"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2pPr>
      <a:lvl3pPr marL="1303436" indent="-342900" algn="l" defTabSz="609315" rtl="0" eaLnBrk="1" latinLnBrk="0" hangingPunct="1">
        <a:spcBef>
          <a:spcPct val="20000"/>
        </a:spcBef>
        <a:buSzPct val="110000"/>
        <a:buFont typeface="Arial" charset="0"/>
        <a:buChar char="•"/>
        <a:tabLst/>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3pPr>
      <a:lvl4pPr marL="2170884"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4pPr>
      <a:lvl5pPr marL="2780218"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5pPr>
      <a:lvl6pPr marL="3351288" indent="-304656" algn="l" defTabSz="609315" rtl="0" eaLnBrk="1" latinLnBrk="0" hangingPunct="1">
        <a:spcBef>
          <a:spcPct val="20000"/>
        </a:spcBef>
        <a:buFont typeface="Arial"/>
        <a:buChar char="•"/>
        <a:defRPr sz="2700" kern="1200">
          <a:solidFill>
            <a:schemeClr val="tx1"/>
          </a:solidFill>
          <a:latin typeface="+mn-lt"/>
          <a:ea typeface="+mn-ea"/>
          <a:cs typeface="+mn-cs"/>
        </a:defRPr>
      </a:lvl6pPr>
      <a:lvl7pPr marL="3960624" indent="-304656" algn="l" defTabSz="609315" rtl="0" eaLnBrk="1" latinLnBrk="0" hangingPunct="1">
        <a:spcBef>
          <a:spcPct val="20000"/>
        </a:spcBef>
        <a:buFont typeface="Arial"/>
        <a:buChar char="•"/>
        <a:defRPr sz="2700" kern="1200">
          <a:solidFill>
            <a:schemeClr val="tx1"/>
          </a:solidFill>
          <a:latin typeface="+mn-lt"/>
          <a:ea typeface="+mn-ea"/>
          <a:cs typeface="+mn-cs"/>
        </a:defRPr>
      </a:lvl7pPr>
      <a:lvl8pPr marL="4569948" indent="-304656" algn="l" defTabSz="609315" rtl="0" eaLnBrk="1" latinLnBrk="0" hangingPunct="1">
        <a:spcBef>
          <a:spcPct val="20000"/>
        </a:spcBef>
        <a:buFont typeface="Arial"/>
        <a:buChar char="•"/>
        <a:defRPr sz="2700" kern="1200">
          <a:solidFill>
            <a:schemeClr val="tx1"/>
          </a:solidFill>
          <a:latin typeface="+mn-lt"/>
          <a:ea typeface="+mn-ea"/>
          <a:cs typeface="+mn-cs"/>
        </a:defRPr>
      </a:lvl8pPr>
      <a:lvl9pPr marL="5179272" indent="-304656" algn="l" defTabSz="60931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315" rtl="0" eaLnBrk="1" latinLnBrk="0" hangingPunct="1">
        <a:defRPr sz="2400" kern="1200">
          <a:solidFill>
            <a:schemeClr val="tx1"/>
          </a:solidFill>
          <a:latin typeface="+mn-lt"/>
          <a:ea typeface="+mn-ea"/>
          <a:cs typeface="+mn-cs"/>
        </a:defRPr>
      </a:lvl1pPr>
      <a:lvl2pPr marL="609315" algn="l" defTabSz="609315" rtl="0" eaLnBrk="1" latinLnBrk="0" hangingPunct="1">
        <a:defRPr sz="2400" kern="1200">
          <a:solidFill>
            <a:schemeClr val="tx1"/>
          </a:solidFill>
          <a:latin typeface="+mn-lt"/>
          <a:ea typeface="+mn-ea"/>
          <a:cs typeface="+mn-cs"/>
        </a:defRPr>
      </a:lvl2pPr>
      <a:lvl3pPr marL="1218660" algn="l" defTabSz="609315" rtl="0" eaLnBrk="1" latinLnBrk="0" hangingPunct="1">
        <a:defRPr sz="2400" kern="1200">
          <a:solidFill>
            <a:schemeClr val="tx1"/>
          </a:solidFill>
          <a:latin typeface="+mn-lt"/>
          <a:ea typeface="+mn-ea"/>
          <a:cs typeface="+mn-cs"/>
        </a:defRPr>
      </a:lvl3pPr>
      <a:lvl4pPr marL="1827984" algn="l" defTabSz="609315" rtl="0" eaLnBrk="1" latinLnBrk="0" hangingPunct="1">
        <a:defRPr sz="2400" kern="1200">
          <a:solidFill>
            <a:schemeClr val="tx1"/>
          </a:solidFill>
          <a:latin typeface="+mn-lt"/>
          <a:ea typeface="+mn-ea"/>
          <a:cs typeface="+mn-cs"/>
        </a:defRPr>
      </a:lvl4pPr>
      <a:lvl5pPr marL="2437318" algn="l" defTabSz="609315" rtl="0" eaLnBrk="1" latinLnBrk="0" hangingPunct="1">
        <a:defRPr sz="2400" kern="1200">
          <a:solidFill>
            <a:schemeClr val="tx1"/>
          </a:solidFill>
          <a:latin typeface="+mn-lt"/>
          <a:ea typeface="+mn-ea"/>
          <a:cs typeface="+mn-cs"/>
        </a:defRPr>
      </a:lvl5pPr>
      <a:lvl6pPr marL="3046632" algn="l" defTabSz="609315" rtl="0" eaLnBrk="1" latinLnBrk="0" hangingPunct="1">
        <a:defRPr sz="2400" kern="1200">
          <a:solidFill>
            <a:schemeClr val="tx1"/>
          </a:solidFill>
          <a:latin typeface="+mn-lt"/>
          <a:ea typeface="+mn-ea"/>
          <a:cs typeface="+mn-cs"/>
        </a:defRPr>
      </a:lvl6pPr>
      <a:lvl7pPr marL="3655947" algn="l" defTabSz="609315" rtl="0" eaLnBrk="1" latinLnBrk="0" hangingPunct="1">
        <a:defRPr sz="2400" kern="1200">
          <a:solidFill>
            <a:schemeClr val="tx1"/>
          </a:solidFill>
          <a:latin typeface="+mn-lt"/>
          <a:ea typeface="+mn-ea"/>
          <a:cs typeface="+mn-cs"/>
        </a:defRPr>
      </a:lvl7pPr>
      <a:lvl8pPr marL="4265280" algn="l" defTabSz="609315" rtl="0" eaLnBrk="1" latinLnBrk="0" hangingPunct="1">
        <a:defRPr sz="2400" kern="1200">
          <a:solidFill>
            <a:schemeClr val="tx1"/>
          </a:solidFill>
          <a:latin typeface="+mn-lt"/>
          <a:ea typeface="+mn-ea"/>
          <a:cs typeface="+mn-cs"/>
        </a:defRPr>
      </a:lvl8pPr>
      <a:lvl9pPr marL="4874605" algn="l" defTabSz="60931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Gotham Bold" panose="02000803030000020004" pitchFamily="2" charset="0"/>
              </a:rPr>
              <a:t>MetLife Social Recruitment Calendar</a:t>
            </a:r>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1"/>
          </p:nvPr>
        </p:nvSpPr>
        <p:spPr/>
        <p:txBody>
          <a:bodyPr/>
          <a:lstStyle/>
          <a:p>
            <a:r>
              <a:rPr lang="en-US" dirty="0"/>
              <a:t>December 2023</a:t>
            </a:r>
          </a:p>
        </p:txBody>
      </p:sp>
    </p:spTree>
    <p:extLst>
      <p:ext uri="{BB962C8B-B14F-4D97-AF65-F5344CB8AC3E}">
        <p14:creationId xmlns:p14="http://schemas.microsoft.com/office/powerpoint/2010/main" val="767834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Thank You</a:t>
            </a:r>
          </a:p>
        </p:txBody>
      </p:sp>
    </p:spTree>
    <p:extLst>
      <p:ext uri="{BB962C8B-B14F-4D97-AF65-F5344CB8AC3E}">
        <p14:creationId xmlns:p14="http://schemas.microsoft.com/office/powerpoint/2010/main" val="1478697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marR="0" indent="0">
              <a:spcBef>
                <a:spcPts val="0"/>
              </a:spcBef>
              <a:spcAft>
                <a:spcPts val="0"/>
              </a:spcAft>
              <a:buNone/>
            </a:pPr>
            <a:endParaRPr lang="en-US" dirty="0">
              <a:cs typeface="+mn-cs"/>
            </a:endParaRPr>
          </a:p>
          <a:p>
            <a:pPr marL="0" marR="0" indent="0">
              <a:spcBef>
                <a:spcPts val="0"/>
              </a:spcBef>
              <a:spcAft>
                <a:spcPts val="0"/>
              </a:spcAft>
              <a:buNone/>
            </a:pPr>
            <a:r>
              <a:rPr lang="en-US" dirty="0">
                <a:cs typeface="+mn-cs"/>
              </a:rPr>
              <a:t>Are you a people-person with a strong work ethic and have a passion for helping others?</a:t>
            </a:r>
          </a:p>
          <a:p>
            <a:pPr marL="0" marR="0" indent="0">
              <a:spcBef>
                <a:spcPts val="0"/>
              </a:spcBef>
              <a:spcAft>
                <a:spcPts val="0"/>
              </a:spcAft>
              <a:buNone/>
            </a:pPr>
            <a:r>
              <a:rPr lang="en-US" dirty="0">
                <a:cs typeface="+mn-cs"/>
              </a:rPr>
              <a:t>A career in insurance may be the perfect fit for you.</a:t>
            </a:r>
          </a:p>
          <a:p>
            <a:pPr marL="0" indent="0">
              <a:spcBef>
                <a:spcPts val="0"/>
              </a:spcBef>
              <a:buNone/>
            </a:pPr>
            <a:r>
              <a:rPr lang="en-US" dirty="0">
                <a:cs typeface="+mn-cs"/>
              </a:rPr>
              <a:t>Apply now :[link XXX ]to be considered for the selection process </a:t>
            </a:r>
          </a:p>
          <a:p>
            <a:pPr marL="0" marR="0" indent="0">
              <a:spcBef>
                <a:spcPts val="0"/>
              </a:spcBef>
              <a:spcAft>
                <a:spcPts val="0"/>
              </a:spcAft>
              <a:buNone/>
            </a:pPr>
            <a:endParaRPr lang="en-US" dirty="0"/>
          </a:p>
          <a:p>
            <a:pPr marL="0" indent="0">
              <a:buNone/>
            </a:pPr>
            <a:r>
              <a:rPr lang="en-US" dirty="0"/>
              <a:t>#MetLifeLebanon #WeAreHiring #MetLifeAgent #Insurance #Career #JobSeekers</a:t>
            </a:r>
          </a:p>
          <a:p>
            <a:pPr marL="0" marR="0" lvl="0" indent="0">
              <a:spcBef>
                <a:spcPts val="0"/>
              </a:spcBef>
              <a:spcAft>
                <a:spcPts val="0"/>
              </a:spcAft>
              <a:buNone/>
            </a:pPr>
            <a:endParaRPr lang="en-US" dirty="0"/>
          </a:p>
        </p:txBody>
      </p:sp>
      <p:sp>
        <p:nvSpPr>
          <p:cNvPr id="7" name="Title 6"/>
          <p:cNvSpPr>
            <a:spLocks noGrp="1"/>
          </p:cNvSpPr>
          <p:nvPr>
            <p:ph type="title"/>
          </p:nvPr>
        </p:nvSpPr>
        <p:spPr>
          <a:xfrm>
            <a:off x="609600" y="442476"/>
            <a:ext cx="10972800" cy="477122"/>
          </a:xfrm>
        </p:spPr>
        <p:txBody>
          <a:bodyPr/>
          <a:lstStyle/>
          <a:p>
            <a:r>
              <a:rPr lang="en-US" dirty="0"/>
              <a:t>Post 1</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4" name="Picture 3" descr="A person holding a tablet&#10;&#10;Description automatically generated">
            <a:extLst>
              <a:ext uri="{FF2B5EF4-FFF2-40B4-BE49-F238E27FC236}">
                <a16:creationId xmlns:a16="http://schemas.microsoft.com/office/drawing/2014/main" id="{1644A678-4AA2-A691-C484-8B24EB71EF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880" y="1819731"/>
            <a:ext cx="4752264" cy="2487018"/>
          </a:xfrm>
          <a:prstGeom prst="rect">
            <a:avLst/>
          </a:prstGeom>
        </p:spPr>
      </p:pic>
    </p:spTree>
    <p:extLst>
      <p:ext uri="{BB962C8B-B14F-4D97-AF65-F5344CB8AC3E}">
        <p14:creationId xmlns:p14="http://schemas.microsoft.com/office/powerpoint/2010/main" val="3076432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a:xfrm>
            <a:off x="6947832" y="1122080"/>
            <a:ext cx="4634568" cy="4659288"/>
          </a:xfrm>
        </p:spPr>
        <p:txBody>
          <a:bodyPr>
            <a:normAutofit/>
          </a:bodyPr>
          <a:lstStyle/>
          <a:p>
            <a:pPr marL="0" indent="0">
              <a:buNone/>
            </a:pPr>
            <a:r>
              <a:rPr lang="en-US" dirty="0"/>
              <a:t>Caption: </a:t>
            </a:r>
          </a:p>
          <a:p>
            <a:pPr marL="0" indent="0">
              <a:lnSpc>
                <a:spcPct val="107000"/>
              </a:lnSpc>
              <a:spcAft>
                <a:spcPts val="600"/>
              </a:spcAft>
              <a:buNone/>
            </a:pPr>
            <a:endParaRPr lang="en-US" sz="1500" strike="sngStrike" dirty="0"/>
          </a:p>
          <a:p>
            <a:pPr marL="0" marR="0" indent="0">
              <a:spcBef>
                <a:spcPts val="0"/>
              </a:spcBef>
              <a:spcAft>
                <a:spcPts val="0"/>
              </a:spcAft>
              <a:buNone/>
            </a:pPr>
            <a:r>
              <a:rPr lang="en-US" b="0" i="0" dirty="0">
                <a:effectLst/>
                <a:latin typeface="Google Sans"/>
              </a:rPr>
              <a:t>As an insurance agent, you have the opportunity to be your own boss, set your own hours, and build a successful business that reflects your values and goals. Embrace the entrepreneurial spirit and pave your own path to success in the ever-evolving world of insurance.</a:t>
            </a:r>
          </a:p>
          <a:p>
            <a:pPr marL="0" marR="0" indent="0">
              <a:spcBef>
                <a:spcPts val="0"/>
              </a:spcBef>
              <a:spcAft>
                <a:spcPts val="0"/>
              </a:spcAft>
              <a:buNone/>
            </a:pPr>
            <a:endParaRPr lang="en-US" dirty="0">
              <a:latin typeface="Google Sans"/>
            </a:endParaRPr>
          </a:p>
          <a:p>
            <a:pPr marL="0" indent="0">
              <a:spcBef>
                <a:spcPts val="0"/>
              </a:spcBef>
              <a:buNone/>
            </a:pPr>
            <a:r>
              <a:rPr lang="en-US" dirty="0">
                <a:cs typeface="+mn-cs"/>
              </a:rPr>
              <a:t>DM so we can discuss further on how to be part of our industry. </a:t>
            </a:r>
          </a:p>
          <a:p>
            <a:pPr marL="0" marR="0" indent="0">
              <a:spcBef>
                <a:spcPts val="0"/>
              </a:spcBef>
              <a:spcAft>
                <a:spcPts val="0"/>
              </a:spcAft>
              <a:buNone/>
            </a:pPr>
            <a:endParaRPr lang="en-US" b="0" i="0" dirty="0">
              <a:effectLst/>
              <a:latin typeface="Google Sans"/>
            </a:endParaRPr>
          </a:p>
          <a:p>
            <a:pPr marL="0" indent="0">
              <a:buNone/>
            </a:pPr>
            <a:r>
              <a:rPr lang="en-US" dirty="0"/>
              <a:t>#MetLifeLebanon #WeAreHiring #MetLifeAgent #Insurance #Career #JobSeekers</a:t>
            </a:r>
          </a:p>
        </p:txBody>
      </p:sp>
      <p:sp>
        <p:nvSpPr>
          <p:cNvPr id="7" name="Title 6"/>
          <p:cNvSpPr>
            <a:spLocks noGrp="1"/>
          </p:cNvSpPr>
          <p:nvPr>
            <p:ph type="title"/>
          </p:nvPr>
        </p:nvSpPr>
        <p:spPr/>
        <p:txBody>
          <a:bodyPr>
            <a:normAutofit/>
          </a:bodyPr>
          <a:lstStyle/>
          <a:p>
            <a:r>
              <a:rPr lang="en-US" dirty="0"/>
              <a:t>Post 2 </a:t>
            </a:r>
            <a:endParaRPr lang="en-US" dirty="0">
              <a:highlight>
                <a:srgbClr val="FFFF00"/>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4" name="Picture 3" descr="A person smiling at camera&#10;&#10;Description automatically generated">
            <a:extLst>
              <a:ext uri="{FF2B5EF4-FFF2-40B4-BE49-F238E27FC236}">
                <a16:creationId xmlns:a16="http://schemas.microsoft.com/office/drawing/2014/main" id="{53885C0D-865E-0AEB-4C3E-90DD25A6F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900462"/>
            <a:ext cx="4634567" cy="2425423"/>
          </a:xfrm>
          <a:prstGeom prst="rect">
            <a:avLst/>
          </a:prstGeom>
        </p:spPr>
      </p:pic>
    </p:spTree>
    <p:extLst>
      <p:ext uri="{BB962C8B-B14F-4D97-AF65-F5344CB8AC3E}">
        <p14:creationId xmlns:p14="http://schemas.microsoft.com/office/powerpoint/2010/main" val="2741143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a:xfrm>
            <a:off x="6876744" y="949673"/>
            <a:ext cx="4516582" cy="4965680"/>
          </a:xfrm>
        </p:spPr>
        <p:txBody>
          <a:bodyPr>
            <a:noAutofit/>
          </a:bodyPr>
          <a:lstStyle/>
          <a:p>
            <a:pPr marL="0" indent="0">
              <a:buNone/>
            </a:pPr>
            <a:r>
              <a:rPr lang="en-US" dirty="0"/>
              <a:t>Caption: </a:t>
            </a:r>
          </a:p>
          <a:p>
            <a:pPr marL="0" indent="0">
              <a:buNone/>
            </a:pPr>
            <a:endParaRPr lang="en-US" dirty="0">
              <a:latin typeface="Gotham-Book" panose="02000604040000020004" pitchFamily="50" charset="0"/>
            </a:endParaRPr>
          </a:p>
          <a:p>
            <a:pPr marL="0" indent="0">
              <a:buNone/>
            </a:pPr>
            <a:r>
              <a:rPr lang="en-US" dirty="0">
                <a:cs typeface="+mn-cs"/>
              </a:rPr>
              <a:t>Discover the key to success: find happiness in what you do. If a career as an insurance agent brings you joy, it could be your path to success. Embrace happiness, pursue excellence!</a:t>
            </a:r>
          </a:p>
          <a:p>
            <a:pPr marL="0" indent="0">
              <a:buNone/>
            </a:pPr>
            <a:endParaRPr lang="en-US" dirty="0">
              <a:highlight>
                <a:srgbClr val="FFFF00"/>
              </a:highlight>
              <a:cs typeface="+mn-cs"/>
            </a:endParaRPr>
          </a:p>
          <a:p>
            <a:pPr marL="0" indent="0">
              <a:buNone/>
            </a:pPr>
            <a:r>
              <a:rPr lang="en-US" dirty="0">
                <a:cs typeface="+mn-cs"/>
              </a:rPr>
              <a:t>Message me to discuss further 📩</a:t>
            </a:r>
          </a:p>
          <a:p>
            <a:pPr marL="0" indent="0">
              <a:buNone/>
            </a:pPr>
            <a:endParaRPr lang="en-US" dirty="0">
              <a:highlight>
                <a:srgbClr val="FFFF00"/>
              </a:highlight>
            </a:endParaRPr>
          </a:p>
          <a:p>
            <a:pPr marL="0" indent="0">
              <a:buNone/>
            </a:pPr>
            <a:r>
              <a:rPr lang="en-US" dirty="0">
                <a:cs typeface="+mn-cs"/>
              </a:rPr>
              <a:t>#MetLifeLebanon #WeAreHiring #MetLifeAgent #Insurance #Career #JobSeekers #Consultants</a:t>
            </a:r>
          </a:p>
          <a:p>
            <a:pPr marL="0" indent="0">
              <a:buNone/>
            </a:pPr>
            <a:endParaRPr lang="en-US" dirty="0">
              <a:highlight>
                <a:srgbClr val="FFFF00"/>
              </a:highlight>
            </a:endParaRPr>
          </a:p>
          <a:p>
            <a:pPr marL="0" indent="0">
              <a:buNone/>
            </a:pPr>
            <a:endParaRPr lang="en-US" strike="sngStrike" dirty="0">
              <a:cs typeface="+mn-cs"/>
            </a:endParaRPr>
          </a:p>
        </p:txBody>
      </p:sp>
      <p:sp>
        <p:nvSpPr>
          <p:cNvPr id="7" name="Title 6"/>
          <p:cNvSpPr>
            <a:spLocks noGrp="1"/>
          </p:cNvSpPr>
          <p:nvPr>
            <p:ph type="title"/>
          </p:nvPr>
        </p:nvSpPr>
        <p:spPr/>
        <p:txBody>
          <a:bodyPr>
            <a:normAutofit/>
          </a:bodyPr>
          <a:lstStyle/>
          <a:p>
            <a:r>
              <a:rPr lang="en-US" dirty="0"/>
              <a:t>Post 3</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4" name="Picture 3" descr="A person holding a tablet&#10;&#10;Description automatically generated">
            <a:extLst>
              <a:ext uri="{FF2B5EF4-FFF2-40B4-BE49-F238E27FC236}">
                <a16:creationId xmlns:a16="http://schemas.microsoft.com/office/drawing/2014/main" id="{3F299F7D-5031-9F88-4D2C-00E903995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605822"/>
            <a:ext cx="4735984" cy="2478498"/>
          </a:xfrm>
          <a:prstGeom prst="rect">
            <a:avLst/>
          </a:prstGeom>
        </p:spPr>
      </p:pic>
    </p:spTree>
    <p:extLst>
      <p:ext uri="{BB962C8B-B14F-4D97-AF65-F5344CB8AC3E}">
        <p14:creationId xmlns:p14="http://schemas.microsoft.com/office/powerpoint/2010/main" val="912866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cs typeface="+mn-cs"/>
            </a:endParaRPr>
          </a:p>
          <a:p>
            <a:pPr marL="0" indent="0">
              <a:buNone/>
            </a:pPr>
            <a:r>
              <a:rPr lang="en-US" dirty="0">
                <a:cs typeface="+mn-cs"/>
              </a:rPr>
              <a:t>Mapping out your career path involves more than steps—it's a strategic journey. Consider these key checkpoints to navigate towards your professional aspirations. </a:t>
            </a:r>
          </a:p>
          <a:p>
            <a:pPr marL="0" indent="0">
              <a:buNone/>
            </a:pPr>
            <a:endParaRPr lang="en-US" dirty="0">
              <a:cs typeface="+mn-cs"/>
            </a:endParaRPr>
          </a:p>
          <a:p>
            <a:pPr marL="0" indent="0" defTabSz="914014">
              <a:buNone/>
            </a:pPr>
            <a:r>
              <a:rPr lang="en-US" dirty="0"/>
              <a:t>#MetLifeLebanon #MetLife #MetLifeAgent #Insurance #CareerPath</a:t>
            </a:r>
          </a:p>
        </p:txBody>
      </p:sp>
      <p:sp>
        <p:nvSpPr>
          <p:cNvPr id="7" name="Title 6"/>
          <p:cNvSpPr>
            <a:spLocks noGrp="1"/>
          </p:cNvSpPr>
          <p:nvPr>
            <p:ph type="title"/>
          </p:nvPr>
        </p:nvSpPr>
        <p:spPr>
          <a:xfrm>
            <a:off x="609600" y="504655"/>
            <a:ext cx="10972800" cy="477122"/>
          </a:xfrm>
        </p:spPr>
        <p:txBody>
          <a:bodyPr>
            <a:normAutofit/>
          </a:bodyPr>
          <a:lstStyle/>
          <a:p>
            <a:r>
              <a:rPr lang="en-US" dirty="0"/>
              <a:t>Post 4 – Video </a:t>
            </a:r>
            <a:endParaRPr lang="en-US" dirty="0">
              <a:highlight>
                <a:srgbClr val="FFFF00"/>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2" name="F4D773FF">
            <a:hlinkClick r:id="" action="ppaction://media"/>
            <a:extLst>
              <a:ext uri="{FF2B5EF4-FFF2-40B4-BE49-F238E27FC236}">
                <a16:creationId xmlns:a16="http://schemas.microsoft.com/office/drawing/2014/main" id="{9295CBB8-D713-B18B-46E4-78D51232DA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7264" y="1656924"/>
            <a:ext cx="5474872" cy="2864802"/>
          </a:xfrm>
          <a:prstGeom prst="rect">
            <a:avLst/>
          </a:prstGeom>
        </p:spPr>
      </p:pic>
    </p:spTree>
    <p:extLst>
      <p:ext uri="{BB962C8B-B14F-4D97-AF65-F5344CB8AC3E}">
        <p14:creationId xmlns:p14="http://schemas.microsoft.com/office/powerpoint/2010/main" val="41972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marR="0" indent="0">
              <a:spcBef>
                <a:spcPts val="0"/>
              </a:spcBef>
              <a:spcAft>
                <a:spcPts val="0"/>
              </a:spcAft>
              <a:buNone/>
            </a:pPr>
            <a:r>
              <a:rPr lang="en-US" dirty="0"/>
              <a:t>Looking toward the new year, take the chance to evaluate your current job and explore the possibilities of transitioning into an agent role. Assess where you stand now and envision the potential a career as an insurance agent could offer in the upcoming year.</a:t>
            </a:r>
          </a:p>
          <a:p>
            <a:pPr marL="0" marR="0" indent="0">
              <a:spcBef>
                <a:spcPts val="0"/>
              </a:spcBef>
              <a:spcAft>
                <a:spcPts val="0"/>
              </a:spcAft>
              <a:buNone/>
            </a:pPr>
            <a:endParaRPr lang="en-US" dirty="0"/>
          </a:p>
          <a:p>
            <a:pPr marL="0" indent="0">
              <a:spcBef>
                <a:spcPts val="0"/>
              </a:spcBef>
              <a:buNone/>
            </a:pPr>
            <a:r>
              <a:rPr lang="en-US" dirty="0">
                <a:cs typeface="+mn-cs"/>
              </a:rPr>
              <a:t>Send a message to learn more about the opportunities available and how we can support you in building a successful career in the insurance industry.</a:t>
            </a:r>
          </a:p>
          <a:p>
            <a:pPr marL="0" marR="0" indent="0">
              <a:spcBef>
                <a:spcPts val="0"/>
              </a:spcBef>
              <a:spcAft>
                <a:spcPts val="0"/>
              </a:spcAft>
              <a:buNone/>
            </a:pPr>
            <a:endParaRPr lang="en-US" dirty="0"/>
          </a:p>
          <a:p>
            <a:pPr marL="0" indent="0">
              <a:buNone/>
            </a:pPr>
            <a:r>
              <a:rPr lang="en-US" dirty="0"/>
              <a:t>#MetLifeLebanon #MetLifeAgent #insurance #InsuranceCareer</a:t>
            </a:r>
          </a:p>
          <a:p>
            <a:pPr marL="0" indent="0">
              <a:buNone/>
            </a:pPr>
            <a:endParaRPr lang="en-US" dirty="0">
              <a:cs typeface="+mn-cs"/>
            </a:endParaRPr>
          </a:p>
        </p:txBody>
      </p:sp>
      <p:sp>
        <p:nvSpPr>
          <p:cNvPr id="7" name="Title 6"/>
          <p:cNvSpPr>
            <a:spLocks noGrp="1"/>
          </p:cNvSpPr>
          <p:nvPr>
            <p:ph type="title"/>
          </p:nvPr>
        </p:nvSpPr>
        <p:spPr/>
        <p:txBody>
          <a:bodyPr/>
          <a:lstStyle/>
          <a:p>
            <a:r>
              <a:rPr lang="en-US" dirty="0"/>
              <a:t>Post 5  </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4" name="Picture 3" descr="A group of people standing back to back&#10;&#10;Description automatically generated">
            <a:extLst>
              <a:ext uri="{FF2B5EF4-FFF2-40B4-BE49-F238E27FC236}">
                <a16:creationId xmlns:a16="http://schemas.microsoft.com/office/drawing/2014/main" id="{54C2D5E1-AEDB-DA5A-39AA-4DEED9CD6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849662"/>
            <a:ext cx="5088928" cy="2663205"/>
          </a:xfrm>
          <a:prstGeom prst="rect">
            <a:avLst/>
          </a:prstGeom>
        </p:spPr>
      </p:pic>
    </p:spTree>
    <p:extLst>
      <p:ext uri="{BB962C8B-B14F-4D97-AF65-F5344CB8AC3E}">
        <p14:creationId xmlns:p14="http://schemas.microsoft.com/office/powerpoint/2010/main" val="2596689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a:xfrm>
            <a:off x="6687670" y="645593"/>
            <a:ext cx="4961964" cy="4965680"/>
          </a:xfrm>
        </p:spPr>
        <p:txBody>
          <a:bodyPr>
            <a:noAutofit/>
          </a:bodyPr>
          <a:lstStyle/>
          <a:p>
            <a:pPr marL="0" indent="0" defTabSz="914014">
              <a:buNone/>
            </a:pPr>
            <a:r>
              <a:rPr lang="en-US" sz="1300" dirty="0">
                <a:cs typeface="+mn-cs"/>
              </a:rPr>
              <a:t>Caption: </a:t>
            </a:r>
          </a:p>
          <a:p>
            <a:pPr marL="0" indent="0">
              <a:buNone/>
            </a:pPr>
            <a:endParaRPr lang="en-US" sz="1300" dirty="0">
              <a:cs typeface="+mn-cs"/>
            </a:endParaRPr>
          </a:p>
          <a:p>
            <a:pPr marL="0" indent="0">
              <a:buNone/>
            </a:pPr>
            <a:r>
              <a:rPr lang="en-US" sz="1300" dirty="0">
                <a:cs typeface="+mn-cs"/>
              </a:rPr>
              <a:t>May your holidays be filled with moments of peace, love, and happiness!  </a:t>
            </a:r>
          </a:p>
          <a:p>
            <a:pPr marL="0" indent="0">
              <a:buNone/>
            </a:pPr>
            <a:endParaRPr lang="en-US" sz="1300" dirty="0">
              <a:cs typeface="+mn-cs"/>
            </a:endParaRPr>
          </a:p>
          <a:p>
            <a:pPr marL="0" indent="0">
              <a:buNone/>
            </a:pPr>
            <a:r>
              <a:rPr lang="en-US" sz="1300" dirty="0">
                <a:cs typeface="+mn-cs"/>
              </a:rPr>
              <a:t>#HappyHolidays #MetLifeLebanon #NavigatingLifeTogether #MetLifeAgent #Insurance </a:t>
            </a:r>
          </a:p>
        </p:txBody>
      </p:sp>
      <p:sp>
        <p:nvSpPr>
          <p:cNvPr id="7" name="Title 6"/>
          <p:cNvSpPr>
            <a:spLocks noGrp="1"/>
          </p:cNvSpPr>
          <p:nvPr>
            <p:ph type="title"/>
          </p:nvPr>
        </p:nvSpPr>
        <p:spPr/>
        <p:txBody>
          <a:bodyPr>
            <a:normAutofit/>
          </a:bodyPr>
          <a:lstStyle/>
          <a:p>
            <a:r>
              <a:rPr lang="en-US" dirty="0"/>
              <a:t>Post 6 – Christmas </a:t>
            </a:r>
            <a:endParaRPr lang="en-US" dirty="0">
              <a:highlight>
                <a:srgbClr val="FF0000"/>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4" name="Picture 3" descr="A blue and green card with white text&#10;&#10;Description automatically generated">
            <a:extLst>
              <a:ext uri="{FF2B5EF4-FFF2-40B4-BE49-F238E27FC236}">
                <a16:creationId xmlns:a16="http://schemas.microsoft.com/office/drawing/2014/main" id="{3C25C52B-5296-1F3C-131F-70AF931B4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26142"/>
            <a:ext cx="5410199" cy="2831337"/>
          </a:xfrm>
          <a:prstGeom prst="rect">
            <a:avLst/>
          </a:prstGeom>
        </p:spPr>
      </p:pic>
    </p:spTree>
    <p:extLst>
      <p:ext uri="{BB962C8B-B14F-4D97-AF65-F5344CB8AC3E}">
        <p14:creationId xmlns:p14="http://schemas.microsoft.com/office/powerpoint/2010/main" val="2947147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cs typeface="+mn-cs"/>
            </a:endParaRPr>
          </a:p>
          <a:p>
            <a:pPr marL="0" indent="0" defTabSz="914014">
              <a:buNone/>
            </a:pPr>
            <a:r>
              <a:rPr lang="en-US" dirty="0">
                <a:cs typeface="+mn-cs"/>
              </a:rPr>
              <a:t>Time management isn't just about ticking tasks off a list; it's a strategic game changer in the workplace.  Adopt these proven strategies to optimize productivity and reclaim control of your workday! </a:t>
            </a:r>
          </a:p>
          <a:p>
            <a:pPr marL="0" indent="0" defTabSz="914014">
              <a:buNone/>
            </a:pPr>
            <a:endParaRPr lang="en-US" dirty="0">
              <a:cs typeface="+mn-cs"/>
            </a:endParaRPr>
          </a:p>
          <a:p>
            <a:pPr marL="0" indent="0" defTabSz="914014">
              <a:buNone/>
            </a:pPr>
            <a:r>
              <a:rPr lang="en-US" dirty="0"/>
              <a:t>#MetLifeLebanon #MetLife #MetLifeAgent #TimeManagement</a:t>
            </a:r>
          </a:p>
          <a:p>
            <a:pPr marL="0" indent="0" defTabSz="914014">
              <a:buNone/>
            </a:pPr>
            <a:endParaRPr lang="en-US" dirty="0">
              <a:cs typeface="+mn-cs"/>
            </a:endParaRPr>
          </a:p>
        </p:txBody>
      </p:sp>
      <p:sp>
        <p:nvSpPr>
          <p:cNvPr id="7" name="Title 6"/>
          <p:cNvSpPr>
            <a:spLocks noGrp="1"/>
          </p:cNvSpPr>
          <p:nvPr>
            <p:ph type="title"/>
          </p:nvPr>
        </p:nvSpPr>
        <p:spPr>
          <a:xfrm>
            <a:off x="609600" y="504655"/>
            <a:ext cx="10972800" cy="477122"/>
          </a:xfrm>
        </p:spPr>
        <p:txBody>
          <a:bodyPr>
            <a:normAutofit/>
          </a:bodyPr>
          <a:lstStyle/>
          <a:p>
            <a:r>
              <a:rPr lang="en-US" dirty="0"/>
              <a:t>Post 7  </a:t>
            </a:r>
            <a:endParaRPr lang="en-US" dirty="0">
              <a:highlight>
                <a:srgbClr val="FFFF00"/>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4" name="Picture 3" descr="A person sitting at a desk with a computer&#10;&#10;Description automatically generated">
            <a:extLst>
              <a:ext uri="{FF2B5EF4-FFF2-40B4-BE49-F238E27FC236}">
                <a16:creationId xmlns:a16="http://schemas.microsoft.com/office/drawing/2014/main" id="{77E30790-C695-5576-8BCF-A2DC297975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65182"/>
            <a:ext cx="5143676" cy="2691857"/>
          </a:xfrm>
          <a:prstGeom prst="rect">
            <a:avLst/>
          </a:prstGeom>
        </p:spPr>
      </p:pic>
    </p:spTree>
    <p:extLst>
      <p:ext uri="{BB962C8B-B14F-4D97-AF65-F5344CB8AC3E}">
        <p14:creationId xmlns:p14="http://schemas.microsoft.com/office/powerpoint/2010/main" val="2185235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marR="464184" indent="0">
              <a:lnSpc>
                <a:spcPct val="100000"/>
              </a:lnSpc>
              <a:buNone/>
            </a:pPr>
            <a:r>
              <a:rPr lang="en-US" dirty="0"/>
              <a:t>Stepping into the New Year with excitement and hope. Here's to fresh beginnings and endless possibilities. Happy New Year! </a:t>
            </a:r>
          </a:p>
          <a:p>
            <a:pPr marL="0" marR="464184" indent="0">
              <a:lnSpc>
                <a:spcPct val="100000"/>
              </a:lnSpc>
              <a:buNone/>
            </a:pPr>
            <a:endParaRPr lang="en-US" dirty="0"/>
          </a:p>
          <a:p>
            <a:pPr marL="0" indent="0">
              <a:buNone/>
            </a:pPr>
            <a:r>
              <a:rPr lang="en-US" dirty="0"/>
              <a:t>#MetLifeLebanon #MetLife #NavigatingLifeTogether #NewYear2024</a:t>
            </a:r>
          </a:p>
          <a:p>
            <a:pPr marL="0" indent="0">
              <a:buNone/>
            </a:pPr>
            <a:endParaRPr lang="en-US" strike="sngStrike" dirty="0"/>
          </a:p>
          <a:p>
            <a:pPr marL="0" indent="0">
              <a:buNone/>
            </a:pPr>
            <a:endParaRPr lang="en-US" strike="sngStrike" dirty="0"/>
          </a:p>
        </p:txBody>
      </p:sp>
      <p:sp>
        <p:nvSpPr>
          <p:cNvPr id="7" name="Title 6"/>
          <p:cNvSpPr>
            <a:spLocks noGrp="1"/>
          </p:cNvSpPr>
          <p:nvPr>
            <p:ph type="title"/>
          </p:nvPr>
        </p:nvSpPr>
        <p:spPr>
          <a:xfrm>
            <a:off x="609600" y="504655"/>
            <a:ext cx="10972800" cy="477122"/>
          </a:xfrm>
        </p:spPr>
        <p:txBody>
          <a:bodyPr>
            <a:normAutofit/>
          </a:bodyPr>
          <a:lstStyle/>
          <a:p>
            <a:r>
              <a:rPr lang="en-US" dirty="0"/>
              <a:t>Post 8 – New Year Post  </a:t>
            </a:r>
            <a:r>
              <a:rPr lang="en-US" strike="sngStrike" dirty="0"/>
              <a:t>  </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LinkedIn</a:t>
            </a:r>
          </a:p>
        </p:txBody>
      </p:sp>
      <p:pic>
        <p:nvPicPr>
          <p:cNvPr id="6" name="Picture 5" descr="A blue and green background with white text&#10;&#10;Description automatically generated">
            <a:extLst>
              <a:ext uri="{FF2B5EF4-FFF2-40B4-BE49-F238E27FC236}">
                <a16:creationId xmlns:a16="http://schemas.microsoft.com/office/drawing/2014/main" id="{95A814E8-523E-71E8-AABF-5CA21E5EC1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1613931"/>
            <a:ext cx="5600702" cy="2931034"/>
          </a:xfrm>
          <a:prstGeom prst="rect">
            <a:avLst/>
          </a:prstGeom>
        </p:spPr>
      </p:pic>
    </p:spTree>
    <p:extLst>
      <p:ext uri="{BB962C8B-B14F-4D97-AF65-F5344CB8AC3E}">
        <p14:creationId xmlns:p14="http://schemas.microsoft.com/office/powerpoint/2010/main" val="3474202948"/>
      </p:ext>
    </p:extLst>
  </p:cSld>
  <p:clrMapOvr>
    <a:masterClrMapping/>
  </p:clrMapOvr>
</p:sld>
</file>

<file path=ppt/theme/theme1.xml><?xml version="1.0" encoding="utf-8"?>
<a:theme xmlns:a="http://schemas.openxmlformats.org/drawingml/2006/main" name="Custom Design">
  <a:themeElements>
    <a:clrScheme name="BornInteractive">
      <a:dk1>
        <a:sysClr val="windowText" lastClr="000000"/>
      </a:dk1>
      <a:lt1>
        <a:sysClr val="window" lastClr="FFFFFF"/>
      </a:lt1>
      <a:dk2>
        <a:srgbClr val="1F497D"/>
      </a:dk2>
      <a:lt2>
        <a:srgbClr val="EEECE1"/>
      </a:lt2>
      <a:accent1>
        <a:srgbClr val="0097D9"/>
      </a:accent1>
      <a:accent2>
        <a:srgbClr val="D9025F"/>
      </a:accent2>
      <a:accent3>
        <a:srgbClr val="7DB927"/>
      </a:accent3>
      <a:accent4>
        <a:srgbClr val="9E9B99"/>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f5af0f96-557c-40e5-b74f-4de88d247c44"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c3a60732cff4bd6a1032848edf6a57b xmlns="d18c1617-1ac8-4b22-9cef-b2ac240d88cb">
      <Terms xmlns="http://schemas.microsoft.com/office/infopath/2007/PartnerControls"/>
    </pc3a60732cff4bd6a1032848edf6a57b>
    <TaxKeywordTaxHTField xmlns="d18c1617-1ac8-4b22-9cef-b2ac240d88cb">
      <Terms xmlns="http://schemas.microsoft.com/office/infopath/2007/PartnerControls"/>
    </TaxKeywordTaxHTField>
    <aa413b61045448e6bc230aa29a84eb0b xmlns="d18c1617-1ac8-4b22-9cef-b2ac240d88cb">
      <Terms xmlns="http://schemas.microsoft.com/office/infopath/2007/PartnerControls"/>
    </aa413b61045448e6bc230aa29a84eb0b>
    <hae69c9a3b974f6ea09ed5059cd93782 xmlns="d18c1617-1ac8-4b22-9cef-b2ac240d88cb">
      <Terms xmlns="http://schemas.microsoft.com/office/infopath/2007/PartnerControls"/>
    </hae69c9a3b974f6ea09ed5059cd93782>
    <o2a67a7f239d463099c84f831d9f71a7 xmlns="d18c1617-1ac8-4b22-9cef-b2ac240d88cb">
      <Terms xmlns="http://schemas.microsoft.com/office/infopath/2007/PartnerControls"/>
    </o2a67a7f239d463099c84f831d9f71a7>
    <_activity xmlns="5da42cef-4dd7-4457-8861-d0291d8c2e21" xsi:nil="true"/>
    <TaxCatchAll xmlns="d18c1617-1ac8-4b22-9cef-b2ac240d88cb"/>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072551DCA62178498528C27964365043" ma:contentTypeVersion="18" ma:contentTypeDescription="Create a new document." ma:contentTypeScope="" ma:versionID="cc26fcf33953aaff21917550cae60907">
  <xsd:schema xmlns:xsd="http://www.w3.org/2001/XMLSchema" xmlns:xs="http://www.w3.org/2001/XMLSchema" xmlns:p="http://schemas.microsoft.com/office/2006/metadata/properties" xmlns:ns3="d18c1617-1ac8-4b22-9cef-b2ac240d88cb" xmlns:ns4="c95507a3-4939-41a6-815e-e0a37e965098" xmlns:ns5="5da42cef-4dd7-4457-8861-d0291d8c2e21" targetNamespace="http://schemas.microsoft.com/office/2006/metadata/properties" ma:root="true" ma:fieldsID="391f5f0b5e7608d8548027d84f990523" ns3:_="" ns4:_="" ns5:_="">
    <xsd:import namespace="d18c1617-1ac8-4b22-9cef-b2ac240d88cb"/>
    <xsd:import namespace="c95507a3-4939-41a6-815e-e0a37e965098"/>
    <xsd:import namespace="5da42cef-4dd7-4457-8861-d0291d8c2e21"/>
    <xsd:element name="properties">
      <xsd:complexType>
        <xsd:sequence>
          <xsd:element name="documentManagement">
            <xsd:complexType>
              <xsd:all>
                <xsd:element ref="ns3:TaxKeywordTaxHTField" minOccurs="0"/>
                <xsd:element ref="ns3:TaxCatchAll" minOccurs="0"/>
                <xsd:element ref="ns3:TaxCatchAllLabel" minOccurs="0"/>
                <xsd:element ref="ns3:hae69c9a3b974f6ea09ed5059cd93782" minOccurs="0"/>
                <xsd:element ref="ns3:aa413b61045448e6bc230aa29a84eb0b" minOccurs="0"/>
                <xsd:element ref="ns3:o2a67a7f239d463099c84f831d9f71a7" minOccurs="0"/>
                <xsd:element ref="ns3:pc3a60732cff4bd6a1032848edf6a57b" minOccurs="0"/>
                <xsd:element ref="ns4:SharedWithUsers" minOccurs="0"/>
                <xsd:element ref="ns4:SharedWithDetails" minOccurs="0"/>
                <xsd:element ref="ns4:SharingHintHash" minOccurs="0"/>
                <xsd:element ref="ns5:MediaServiceMetadata" minOccurs="0"/>
                <xsd:element ref="ns5:MediaServiceFastMetadata" minOccurs="0"/>
                <xsd:element ref="ns5:MediaServiceDateTaken" minOccurs="0"/>
                <xsd:element ref="ns5:MediaServiceAutoTags" minOccurs="0"/>
                <xsd:element ref="ns5:MediaServiceGenerationTime" minOccurs="0"/>
                <xsd:element ref="ns5:MediaServiceEventHashCode" minOccurs="0"/>
                <xsd:element ref="ns5:MediaServiceOCR" minOccurs="0"/>
                <xsd:element ref="ns5:MediaServiceAutoKeyPoints" minOccurs="0"/>
                <xsd:element ref="ns5:MediaServiceKeyPoints" minOccurs="0"/>
                <xsd:element ref="ns5:MediaServiceLocation" minOccurs="0"/>
                <xsd:element ref="ns5:MediaLengthInSeconds" minOccurs="0"/>
                <xsd:element ref="ns5:_activity"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8c1617-1ac8-4b22-9cef-b2ac240d88cb" elementFormDefault="qualified">
    <xsd:import namespace="http://schemas.microsoft.com/office/2006/documentManagement/types"/>
    <xsd:import namespace="http://schemas.microsoft.com/office/infopath/2007/PartnerControls"/>
    <xsd:element name="TaxKeywordTaxHTField" ma:index="8" nillable="true" ma:taxonomy="true" ma:internalName="TaxKeywordTaxHTField" ma:taxonomyFieldName="TaxKeyword" ma:displayName="Enterprise Keywords" ma:fieldId="{23f27201-bee3-471e-b2e7-b64fd8b7ca38}" ma:taxonomyMulti="true" ma:sspId="f5af0f96-557c-40e5-b74f-4de88d247c44"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hidden="true" ma:list="{4f889c95-a38a-4e19-b70f-4209101d3d08}" ma:internalName="TaxCatchAll" ma:showField="CatchAllData" ma:web="c95507a3-4939-41a6-815e-e0a37e965098">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f889c95-a38a-4e19-b70f-4209101d3d08}" ma:internalName="TaxCatchAllLabel" ma:readOnly="true" ma:showField="CatchAllDataLabel" ma:web="c95507a3-4939-41a6-815e-e0a37e965098">
      <xsd:complexType>
        <xsd:complexContent>
          <xsd:extension base="dms:MultiChoiceLookup">
            <xsd:sequence>
              <xsd:element name="Value" type="dms:Lookup" maxOccurs="unbounded" minOccurs="0" nillable="true"/>
            </xsd:sequence>
          </xsd:extension>
        </xsd:complexContent>
      </xsd:complexType>
    </xsd:element>
    <xsd:element name="hae69c9a3b974f6ea09ed5059cd93782" ma:index="12" nillable="true" ma:taxonomy="true" ma:internalName="hae69c9a3b974f6ea09ed5059cd93782" ma:taxonomyFieldName="ML_Geography" ma:displayName="Geography" ma:fieldId="{1ae69c9a-3b97-4f6e-a09e-d5059cd93782}" ma:taxonomyMulti="true" ma:sspId="f5af0f96-557c-40e5-b74f-4de88d247c44" ma:termSetId="f4bc552d-80e9-412b-b8d4-dc34d9eb8627" ma:anchorId="00000000-0000-0000-0000-000000000000" ma:open="false" ma:isKeyword="false">
      <xsd:complexType>
        <xsd:sequence>
          <xsd:element ref="pc:Terms" minOccurs="0" maxOccurs="1"/>
        </xsd:sequence>
      </xsd:complexType>
    </xsd:element>
    <xsd:element name="aa413b61045448e6bc230aa29a84eb0b" ma:index="14" nillable="true" ma:taxonomy="true" ma:internalName="aa413b61045448e6bc230aa29a84eb0b" ma:taxonomyFieldName="ML_LineOfBusiness" ma:displayName="Line of Business" ma:fieldId="{aa413b61-0454-48e6-bc23-0aa29a84eb0b}" ma:taxonomyMulti="true" ma:sspId="f5af0f96-557c-40e5-b74f-4de88d247c44" ma:termSetId="46c83da5-9adb-4a6d-91e4-77f5077fc76b" ma:anchorId="00000000-0000-0000-0000-000000000000" ma:open="false" ma:isKeyword="false">
      <xsd:complexType>
        <xsd:sequence>
          <xsd:element ref="pc:Terms" minOccurs="0" maxOccurs="1"/>
        </xsd:sequence>
      </xsd:complexType>
    </xsd:element>
    <xsd:element name="o2a67a7f239d463099c84f831d9f71a7" ma:index="16" nillable="true" ma:taxonomy="true" ma:internalName="o2a67a7f239d463099c84f831d9f71a7" ma:taxonomyFieldName="ML_OfficeLocation" ma:displayName="Office Location" ma:fieldId="{82a67a7f-239d-4630-99c8-4f831d9f71a7}" ma:taxonomyMulti="true" ma:sspId="f5af0f96-557c-40e5-b74f-4de88d247c44" ma:termSetId="441ea418-53ba-4ba6-ade2-cf7ca33080f0" ma:anchorId="00000000-0000-0000-0000-000000000000" ma:open="false" ma:isKeyword="false">
      <xsd:complexType>
        <xsd:sequence>
          <xsd:element ref="pc:Terms" minOccurs="0" maxOccurs="1"/>
        </xsd:sequence>
      </xsd:complexType>
    </xsd:element>
    <xsd:element name="pc3a60732cff4bd6a1032848edf6a57b" ma:index="18" nillable="true" ma:taxonomy="true" ma:internalName="pc3a60732cff4bd6a1032848edf6a57b" ma:taxonomyFieldName="ML_Roles" ma:displayName="Roles" ma:fieldId="{9c3a6073-2cff-4bd6-a103-2848edf6a57b}" ma:taxonomyMulti="true" ma:sspId="f5af0f96-557c-40e5-b74f-4de88d247c44" ma:termSetId="79b653d6-6741-48c0-b5a8-f7c31de24a4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95507a3-4939-41a6-815e-e0a37e965098"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a42cef-4dd7-4457-8861-d0291d8c2e21" elementFormDefault="qualified">
    <xsd:import namespace="http://schemas.microsoft.com/office/2006/documentManagement/types"/>
    <xsd:import namespace="http://schemas.microsoft.com/office/infopath/2007/PartnerControls"/>
    <xsd:element name="MediaServiceMetadata" ma:index="23" nillable="true" ma:displayName="MediaServiceMetadata" ma:hidden="true" ma:internalName="MediaServiceMetadata" ma:readOnly="true">
      <xsd:simpleType>
        <xsd:restriction base="dms:Note"/>
      </xsd:simpleType>
    </xsd:element>
    <xsd:element name="MediaServiceFastMetadata" ma:index="24" nillable="true" ma:displayName="MediaServiceFastMetadata" ma:hidden="true" ma:internalName="MediaServiceFastMetadata" ma:readOnly="true">
      <xsd:simpleType>
        <xsd:restriction base="dms:Note"/>
      </xsd:simpleType>
    </xsd:element>
    <xsd:element name="MediaServiceDateTaken" ma:index="25" nillable="true" ma:displayName="MediaServiceDateTaken" ma:hidden="true" ma:internalName="MediaServiceDateTaken" ma:readOnly="true">
      <xsd:simpleType>
        <xsd:restriction base="dms:Text"/>
      </xsd:simpleType>
    </xsd:element>
    <xsd:element name="MediaServiceAutoTags" ma:index="26" nillable="true" ma:displayName="Tags" ma:internalName="MediaServiceAutoTags"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OCR" ma:index="29" nillable="true" ma:displayName="Extracted Text" ma:internalName="MediaServiceOCR" ma:readOnly="true">
      <xsd:simpleType>
        <xsd:restriction base="dms:Note">
          <xsd:maxLength value="255"/>
        </xsd:restriction>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ServiceLocation" ma:index="32" nillable="true" ma:displayName="Location" ma:internalName="MediaServiceLocation" ma:readOnly="true">
      <xsd:simpleType>
        <xsd:restriction base="dms:Text"/>
      </xsd:simpleType>
    </xsd:element>
    <xsd:element name="MediaLengthInSeconds" ma:index="33" nillable="true" ma:displayName="MediaLengthInSeconds" ma:hidden="true" ma:internalName="MediaLengthInSeconds" ma:readOnly="true">
      <xsd:simpleType>
        <xsd:restriction base="dms:Unknown"/>
      </xsd:simpleType>
    </xsd:element>
    <xsd:element name="_activity" ma:index="34" nillable="true" ma:displayName="_activity" ma:hidden="true" ma:internalName="_activity">
      <xsd:simpleType>
        <xsd:restriction base="dms:Note"/>
      </xsd:simpleType>
    </xsd:element>
    <xsd:element name="MediaServiceObjectDetectorVersions" ma:index="3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9960FB-7505-492E-BFD1-D9899B35981B}">
  <ds:schemaRefs>
    <ds:schemaRef ds:uri="Microsoft.SharePoint.Taxonomy.ContentTypeSync"/>
  </ds:schemaRefs>
</ds:datastoreItem>
</file>

<file path=customXml/itemProps2.xml><?xml version="1.0" encoding="utf-8"?>
<ds:datastoreItem xmlns:ds="http://schemas.openxmlformats.org/officeDocument/2006/customXml" ds:itemID="{97CEF120-4566-4D25-98D9-65474E42EA3D}">
  <ds:schemaRefs>
    <ds:schemaRef ds:uri="http://purl.org/dc/elements/1.1/"/>
    <ds:schemaRef ds:uri="http://purl.org/dc/terms/"/>
    <ds:schemaRef ds:uri="http://schemas.microsoft.com/office/infopath/2007/PartnerControls"/>
    <ds:schemaRef ds:uri="http://www.w3.org/XML/1998/namespace"/>
    <ds:schemaRef ds:uri="http://schemas.openxmlformats.org/package/2006/metadata/core-properties"/>
    <ds:schemaRef ds:uri="http://schemas.microsoft.com/office/2006/documentManagement/types"/>
    <ds:schemaRef ds:uri="5da42cef-4dd7-4457-8861-d0291d8c2e21"/>
    <ds:schemaRef ds:uri="http://schemas.microsoft.com/office/2006/metadata/properties"/>
    <ds:schemaRef ds:uri="c95507a3-4939-41a6-815e-e0a37e965098"/>
    <ds:schemaRef ds:uri="d18c1617-1ac8-4b22-9cef-b2ac240d88cb"/>
    <ds:schemaRef ds:uri="http://purl.org/dc/dcmitype/"/>
  </ds:schemaRefs>
</ds:datastoreItem>
</file>

<file path=customXml/itemProps3.xml><?xml version="1.0" encoding="utf-8"?>
<ds:datastoreItem xmlns:ds="http://schemas.openxmlformats.org/officeDocument/2006/customXml" ds:itemID="{6CD0B9F7-1882-4834-80FC-2D4631266B51}">
  <ds:schemaRefs>
    <ds:schemaRef ds:uri="http://schemas.microsoft.com/sharepoint/v3/contenttype/forms"/>
  </ds:schemaRefs>
</ds:datastoreItem>
</file>

<file path=customXml/itemProps4.xml><?xml version="1.0" encoding="utf-8"?>
<ds:datastoreItem xmlns:ds="http://schemas.openxmlformats.org/officeDocument/2006/customXml" ds:itemID="{5DA013EB-5D55-4735-9F94-A91235642E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8c1617-1ac8-4b22-9cef-b2ac240d88cb"/>
    <ds:schemaRef ds:uri="c95507a3-4939-41a6-815e-e0a37e965098"/>
    <ds:schemaRef ds:uri="5da42cef-4dd7-4457-8861-d0291d8c2e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10424</TotalTime>
  <Words>468</Words>
  <Application>Microsoft Office PowerPoint</Application>
  <PresentationFormat>Widescreen</PresentationFormat>
  <Paragraphs>76</Paragraphs>
  <Slides>10</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Arial</vt:lpstr>
      <vt:lpstr>Calibri</vt:lpstr>
      <vt:lpstr>Google Sans</vt:lpstr>
      <vt:lpstr>Gotham Bold</vt:lpstr>
      <vt:lpstr>Gotham-Bold</vt:lpstr>
      <vt:lpstr>Gotham-Book</vt:lpstr>
      <vt:lpstr>Gotham-Light</vt:lpstr>
      <vt:lpstr>Gotham-MediumItalic</vt:lpstr>
      <vt:lpstr>Museo 300</vt:lpstr>
      <vt:lpstr>Custom Design</vt:lpstr>
      <vt:lpstr>MetLife Social Recruitment Calendar</vt:lpstr>
      <vt:lpstr>Post 1</vt:lpstr>
      <vt:lpstr>Post 2 </vt:lpstr>
      <vt:lpstr>Post 3</vt:lpstr>
      <vt:lpstr>Post 4 – Video </vt:lpstr>
      <vt:lpstr>Post 5  </vt:lpstr>
      <vt:lpstr>Post 6 – Christmas </vt:lpstr>
      <vt:lpstr>Post 7  </vt:lpstr>
      <vt:lpstr>Post 8 – New Year Post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INTELLIGENCE  KEY COMPONENT IN YOUR DIGITAL TRANSFORMATION JOURNEY</dc:title>
  <dc:creator>Haytham A. Sawma</dc:creator>
  <cp:lastModifiedBy>Beckdash, Hiba</cp:lastModifiedBy>
  <cp:revision>399</cp:revision>
  <dcterms:created xsi:type="dcterms:W3CDTF">2021-01-15T13:11:26Z</dcterms:created>
  <dcterms:modified xsi:type="dcterms:W3CDTF">2023-11-29T15:21:30Z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0x010100072551DCA62178498528C27964365043</vt:lpwstr>
  </property>
</Properties>
</file>