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069" r:id="rId5"/>
    <p:sldId id="3073" r:id="rId6"/>
    <p:sldId id="3071" r:id="rId7"/>
    <p:sldId id="3083" r:id="rId8"/>
    <p:sldId id="3084" r:id="rId9"/>
    <p:sldId id="3072" r:id="rId10"/>
    <p:sldId id="3076" r:id="rId11"/>
    <p:sldId id="2323" r:id="rId12"/>
  </p:sldIdLst>
  <p:sldSz cx="12192000" cy="6858000"/>
  <p:notesSz cx="6858000" cy="9144000"/>
  <p:defaultTextStyle>
    <a:defPPr>
      <a:defRPr lang="en-US"/>
    </a:defPPr>
    <a:lvl1pPr marL="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820" userDrawn="1">
          <p15:clr>
            <a:srgbClr val="A4A3A4"/>
          </p15:clr>
        </p15:guide>
        <p15:guide id="4" pos="1992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E2B"/>
    <a:srgbClr val="008BA4"/>
    <a:srgbClr val="E0DBD6"/>
    <a:srgbClr val="007BB6"/>
    <a:srgbClr val="4267B2"/>
    <a:srgbClr val="CFC8C2"/>
    <a:srgbClr val="CD262E"/>
    <a:srgbClr val="EC0002"/>
    <a:srgbClr val="646A6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9F07A-06DE-4D9C-BC20-D0E24ECACA45}" v="6" dt="2022-11-30T08:14:21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6" autoAdjust="0"/>
    <p:restoredTop sz="94667" autoAdjust="0"/>
  </p:normalViewPr>
  <p:slideViewPr>
    <p:cSldViewPr snapToGrid="0" showGuides="1">
      <p:cViewPr varScale="1">
        <p:scale>
          <a:sx n="108" d="100"/>
          <a:sy n="108" d="100"/>
        </p:scale>
        <p:origin x="354" y="102"/>
      </p:cViewPr>
      <p:guideLst>
        <p:guide orient="horz" pos="2160"/>
        <p:guide pos="3864"/>
        <p:guide orient="horz" pos="1820"/>
        <p:guide pos="1992"/>
        <p:guide orient="horz" pos="1956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a Jaghlassian" userId="42e5d85f-8a74-40ed-91b4-da8a2b004e22" providerId="ADAL" clId="{F9B9F07A-06DE-4D9C-BC20-D0E24ECACA45}"/>
    <pc:docChg chg="undo custSel modSld">
      <pc:chgData name="Hilda Jaghlassian" userId="42e5d85f-8a74-40ed-91b4-da8a2b004e22" providerId="ADAL" clId="{F9B9F07A-06DE-4D9C-BC20-D0E24ECACA45}" dt="2022-11-30T08:14:26.633" v="87" actId="1076"/>
      <pc:docMkLst>
        <pc:docMk/>
      </pc:docMkLst>
      <pc:sldChg chg="addSp modSp mod">
        <pc:chgData name="Hilda Jaghlassian" userId="42e5d85f-8a74-40ed-91b4-da8a2b004e22" providerId="ADAL" clId="{F9B9F07A-06DE-4D9C-BC20-D0E24ECACA45}" dt="2022-11-30T08:13:13.987" v="62" actId="1076"/>
        <pc:sldMkLst>
          <pc:docMk/>
          <pc:sldMk cId="3076432708" sldId="3071"/>
        </pc:sldMkLst>
        <pc:spChg chg="mod">
          <ac:chgData name="Hilda Jaghlassian" userId="42e5d85f-8a74-40ed-91b4-da8a2b004e22" providerId="ADAL" clId="{F9B9F07A-06DE-4D9C-BC20-D0E24ECACA45}" dt="2022-11-21T09:11:56.968" v="22" actId="108"/>
          <ac:spMkLst>
            <pc:docMk/>
            <pc:sldMk cId="3076432708" sldId="3071"/>
            <ac:spMk id="9" creationId="{00000000-0000-0000-0000-000000000000}"/>
          </ac:spMkLst>
        </pc:spChg>
        <pc:spChg chg="mod">
          <ac:chgData name="Hilda Jaghlassian" userId="42e5d85f-8a74-40ed-91b4-da8a2b004e22" providerId="ADAL" clId="{F9B9F07A-06DE-4D9C-BC20-D0E24ECACA45}" dt="2022-11-21T09:11:46.708" v="17" actId="20577"/>
          <ac:spMkLst>
            <pc:docMk/>
            <pc:sldMk cId="3076432708" sldId="3071"/>
            <ac:spMk id="13" creationId="{00000000-0000-0000-0000-000000000000}"/>
          </ac:spMkLst>
        </pc:spChg>
        <pc:picChg chg="add mod">
          <ac:chgData name="Hilda Jaghlassian" userId="42e5d85f-8a74-40ed-91b4-da8a2b004e22" providerId="ADAL" clId="{F9B9F07A-06DE-4D9C-BC20-D0E24ECACA45}" dt="2022-11-30T08:13:13.987" v="62" actId="1076"/>
          <ac:picMkLst>
            <pc:docMk/>
            <pc:sldMk cId="3076432708" sldId="3071"/>
            <ac:picMk id="3" creationId="{D84B42AC-39D3-7CBA-DAD9-143EEF81EF38}"/>
          </ac:picMkLst>
        </pc:picChg>
      </pc:sldChg>
      <pc:sldChg chg="addSp delSp modSp mod">
        <pc:chgData name="Hilda Jaghlassian" userId="42e5d85f-8a74-40ed-91b4-da8a2b004e22" providerId="ADAL" clId="{F9B9F07A-06DE-4D9C-BC20-D0E24ECACA45}" dt="2022-11-30T08:14:15.558" v="82" actId="1076"/>
        <pc:sldMkLst>
          <pc:docMk/>
          <pc:sldMk cId="912866324" sldId="3072"/>
        </pc:sldMkLst>
        <pc:spChg chg="add del">
          <ac:chgData name="Hilda Jaghlassian" userId="42e5d85f-8a74-40ed-91b4-da8a2b004e22" providerId="ADAL" clId="{F9B9F07A-06DE-4D9C-BC20-D0E24ECACA45}" dt="2022-11-21T09:12:34.966" v="45" actId="478"/>
          <ac:spMkLst>
            <pc:docMk/>
            <pc:sldMk cId="912866324" sldId="3072"/>
            <ac:spMk id="3" creationId="{1CB7FF4E-F3FD-53C5-4C39-B2EE4EC3D481}"/>
          </ac:spMkLst>
        </pc:spChg>
        <pc:spChg chg="mod">
          <ac:chgData name="Hilda Jaghlassian" userId="42e5d85f-8a74-40ed-91b4-da8a2b004e22" providerId="ADAL" clId="{F9B9F07A-06DE-4D9C-BC20-D0E24ECACA45}" dt="2022-11-21T09:12:40.194" v="46" actId="108"/>
          <ac:spMkLst>
            <pc:docMk/>
            <pc:sldMk cId="912866324" sldId="3072"/>
            <ac:spMk id="9" creationId="{00000000-0000-0000-0000-000000000000}"/>
          </ac:spMkLst>
        </pc:spChg>
        <pc:spChg chg="mod">
          <ac:chgData name="Hilda Jaghlassian" userId="42e5d85f-8a74-40ed-91b4-da8a2b004e22" providerId="ADAL" clId="{F9B9F07A-06DE-4D9C-BC20-D0E24ECACA45}" dt="2022-11-21T09:12:20" v="38" actId="108"/>
          <ac:spMkLst>
            <pc:docMk/>
            <pc:sldMk cId="912866324" sldId="3072"/>
            <ac:spMk id="10" creationId="{00000000-0000-0000-0000-000000000000}"/>
          </ac:spMkLst>
        </pc:spChg>
        <pc:picChg chg="add mod">
          <ac:chgData name="Hilda Jaghlassian" userId="42e5d85f-8a74-40ed-91b4-da8a2b004e22" providerId="ADAL" clId="{F9B9F07A-06DE-4D9C-BC20-D0E24ECACA45}" dt="2022-11-30T08:14:15.558" v="82" actId="1076"/>
          <ac:picMkLst>
            <pc:docMk/>
            <pc:sldMk cId="912866324" sldId="3072"/>
            <ac:picMk id="3" creationId="{AB58DB7D-ACE8-F02B-6DE3-4F0826588FED}"/>
          </ac:picMkLst>
        </pc:picChg>
      </pc:sldChg>
      <pc:sldChg chg="addSp modSp mod">
        <pc:chgData name="Hilda Jaghlassian" userId="42e5d85f-8a74-40ed-91b4-da8a2b004e22" providerId="ADAL" clId="{F9B9F07A-06DE-4D9C-BC20-D0E24ECACA45}" dt="2022-11-30T08:12:57.362" v="55" actId="1076"/>
        <pc:sldMkLst>
          <pc:docMk/>
          <pc:sldMk cId="4218760925" sldId="3073"/>
        </pc:sldMkLst>
        <pc:spChg chg="mod">
          <ac:chgData name="Hilda Jaghlassian" userId="42e5d85f-8a74-40ed-91b4-da8a2b004e22" providerId="ADAL" clId="{F9B9F07A-06DE-4D9C-BC20-D0E24ECACA45}" dt="2022-11-21T09:11:28.070" v="11" actId="108"/>
          <ac:spMkLst>
            <pc:docMk/>
            <pc:sldMk cId="4218760925" sldId="3073"/>
            <ac:spMk id="9" creationId="{00000000-0000-0000-0000-000000000000}"/>
          </ac:spMkLst>
        </pc:spChg>
        <pc:picChg chg="add mod">
          <ac:chgData name="Hilda Jaghlassian" userId="42e5d85f-8a74-40ed-91b4-da8a2b004e22" providerId="ADAL" clId="{F9B9F07A-06DE-4D9C-BC20-D0E24ECACA45}" dt="2022-11-30T08:12:57.362" v="55" actId="1076"/>
          <ac:picMkLst>
            <pc:docMk/>
            <pc:sldMk cId="4218760925" sldId="3073"/>
            <ac:picMk id="3" creationId="{8770DAFA-5FF7-423E-98E3-E304AE9C7088}"/>
          </ac:picMkLst>
        </pc:picChg>
      </pc:sldChg>
      <pc:sldChg chg="addSp modSp mod">
        <pc:chgData name="Hilda Jaghlassian" userId="42e5d85f-8a74-40ed-91b4-da8a2b004e22" providerId="ADAL" clId="{F9B9F07A-06DE-4D9C-BC20-D0E24ECACA45}" dt="2022-11-30T08:14:26.633" v="87" actId="1076"/>
        <pc:sldMkLst>
          <pc:docMk/>
          <pc:sldMk cId="2947147662" sldId="3076"/>
        </pc:sldMkLst>
        <pc:spChg chg="mod">
          <ac:chgData name="Hilda Jaghlassian" userId="42e5d85f-8a74-40ed-91b4-da8a2b004e22" providerId="ADAL" clId="{F9B9F07A-06DE-4D9C-BC20-D0E24ECACA45}" dt="2022-11-21T09:12:51.244" v="48" actId="20577"/>
          <ac:spMkLst>
            <pc:docMk/>
            <pc:sldMk cId="2947147662" sldId="3076"/>
            <ac:spMk id="9" creationId="{00000000-0000-0000-0000-000000000000}"/>
          </ac:spMkLst>
        </pc:spChg>
        <pc:picChg chg="add mod">
          <ac:chgData name="Hilda Jaghlassian" userId="42e5d85f-8a74-40ed-91b4-da8a2b004e22" providerId="ADAL" clId="{F9B9F07A-06DE-4D9C-BC20-D0E24ECACA45}" dt="2022-11-30T08:14:26.633" v="87" actId="1076"/>
          <ac:picMkLst>
            <pc:docMk/>
            <pc:sldMk cId="2947147662" sldId="3076"/>
            <ac:picMk id="3" creationId="{2D64935C-0A11-376D-13B9-B05664A68D97}"/>
          </ac:picMkLst>
        </pc:picChg>
      </pc:sldChg>
      <pc:sldChg chg="addSp modSp mod">
        <pc:chgData name="Hilda Jaghlassian" userId="42e5d85f-8a74-40ed-91b4-da8a2b004e22" providerId="ADAL" clId="{F9B9F07A-06DE-4D9C-BC20-D0E24ECACA45}" dt="2022-11-30T08:13:38.942" v="70" actId="1076"/>
        <pc:sldMkLst>
          <pc:docMk/>
          <pc:sldMk cId="2596689823" sldId="3083"/>
        </pc:sldMkLst>
        <pc:picChg chg="add mod">
          <ac:chgData name="Hilda Jaghlassian" userId="42e5d85f-8a74-40ed-91b4-da8a2b004e22" providerId="ADAL" clId="{F9B9F07A-06DE-4D9C-BC20-D0E24ECACA45}" dt="2022-11-30T08:13:38.942" v="70" actId="1076"/>
          <ac:picMkLst>
            <pc:docMk/>
            <pc:sldMk cId="2596689823" sldId="3083"/>
            <ac:picMk id="3" creationId="{10F102BF-1578-FB5B-8EAB-0E7B45D350EE}"/>
          </ac:picMkLst>
        </pc:picChg>
      </pc:sldChg>
      <pc:sldChg chg="addSp modSp mod">
        <pc:chgData name="Hilda Jaghlassian" userId="42e5d85f-8a74-40ed-91b4-da8a2b004e22" providerId="ADAL" clId="{F9B9F07A-06DE-4D9C-BC20-D0E24ECACA45}" dt="2022-11-30T08:13:58.075" v="77" actId="1076"/>
        <pc:sldMkLst>
          <pc:docMk/>
          <pc:sldMk cId="3474202948" sldId="3084"/>
        </pc:sldMkLst>
        <pc:spChg chg="mod">
          <ac:chgData name="Hilda Jaghlassian" userId="42e5d85f-8a74-40ed-91b4-da8a2b004e22" providerId="ADAL" clId="{F9B9F07A-06DE-4D9C-BC20-D0E24ECACA45}" dt="2022-11-21T09:12:09.026" v="27" actId="20577"/>
          <ac:spMkLst>
            <pc:docMk/>
            <pc:sldMk cId="3474202948" sldId="3084"/>
            <ac:spMk id="10" creationId="{00000000-0000-0000-0000-000000000000}"/>
          </ac:spMkLst>
        </pc:spChg>
        <pc:picChg chg="add mod">
          <ac:chgData name="Hilda Jaghlassian" userId="42e5d85f-8a74-40ed-91b4-da8a2b004e22" providerId="ADAL" clId="{F9B9F07A-06DE-4D9C-BC20-D0E24ECACA45}" dt="2022-11-30T08:13:58.075" v="77" actId="1076"/>
          <ac:picMkLst>
            <pc:docMk/>
            <pc:sldMk cId="3474202948" sldId="3084"/>
            <ac:picMk id="3" creationId="{6BF6E2E9-1569-A142-9D82-BB2E94B70A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5B7CA-7D77-47D5-A81D-3604010C50C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360C8-3A5C-4FB0-9B56-DD95E684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60C8-3A5C-4FB0-9B56-DD95E6844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2744C4-2E45-45D7-8961-73E824EEB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73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8302" y="3683121"/>
            <a:ext cx="8174898" cy="1395773"/>
          </a:xfrm>
          <a:noFill/>
          <a:effectLst/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500" b="0" i="0">
                <a:solidFill>
                  <a:schemeClr val="bg1"/>
                </a:solidFill>
                <a:effectLst/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2262" y="3440673"/>
            <a:ext cx="4617318" cy="24244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effectLst/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date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02102" y="5495392"/>
            <a:ext cx="4613275" cy="526986"/>
          </a:xfrm>
          <a:noFill/>
          <a:effectLst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Click here to add subtitle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7305" y="5078894"/>
            <a:ext cx="2390182" cy="169411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02102" y="6482287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72745"/>
            <a:ext cx="4615180" cy="3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5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  <p15:guide id="5" orient="horz" pos="312" userDrawn="1">
          <p15:clr>
            <a:srgbClr val="FBAE40"/>
          </p15:clr>
        </p15:guide>
        <p15:guide id="6" orient="horz" pos="4152" userDrawn="1">
          <p15:clr>
            <a:srgbClr val="FBAE40"/>
          </p15:clr>
        </p15:guide>
        <p15:guide id="7" pos="576" userDrawn="1">
          <p15:clr>
            <a:srgbClr val="FBAE40"/>
          </p15:clr>
        </p15:guide>
        <p15:guide id="8" orient="horz" pos="480" userDrawn="1">
          <p15:clr>
            <a:srgbClr val="FBAE40"/>
          </p15:clr>
        </p15:guide>
        <p15:guide id="9" orient="horz" pos="39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989E6-A645-4D38-A553-7EDBFB7408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219200"/>
            <a:ext cx="10972799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26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9E4EB7-8095-435D-912C-1E35ABD87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1097280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6945086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0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6945086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48026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2pPr>
            <a:lvl3pPr marL="960536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3pPr>
            <a:lvl4pPr marL="1827984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4pPr>
            <a:lvl5pPr marL="243731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5pPr>
          </a:lstStyle>
          <a:p>
            <a:pPr lvl="0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48026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2pPr>
            <a:lvl3pPr marL="960536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3pPr>
            <a:lvl4pPr marL="1827984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4pPr>
            <a:lvl5pPr marL="243731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9600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433455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257310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pos="2483" userDrawn="1">
          <p15:clr>
            <a:srgbClr val="FBAE40"/>
          </p15:clr>
        </p15:guide>
        <p15:guide id="8" pos="2784" userDrawn="1">
          <p15:clr>
            <a:srgbClr val="FBAE40"/>
          </p15:clr>
        </p15:guide>
        <p15:guide id="9" pos="4896" userDrawn="1">
          <p15:clr>
            <a:srgbClr val="FBAE40"/>
          </p15:clr>
        </p15:guide>
        <p15:guide id="10" orient="horz" pos="768" userDrawn="1">
          <p15:clr>
            <a:srgbClr val="FBAE40"/>
          </p15:clr>
        </p15:guide>
        <p15:guide id="11" orient="horz" pos="3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A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4360"/>
            <a:ext cx="2152127" cy="193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09601" y="1769196"/>
            <a:ext cx="2031999" cy="8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622662"/>
            <a:ext cx="6019123" cy="146525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Gotham-Book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599" y="1853466"/>
            <a:ext cx="6019123" cy="1537434"/>
          </a:xfrm>
        </p:spPr>
        <p:txBody>
          <a:bodyPr lIns="0" tIns="0" rIns="0" bIns="0" anchor="t">
            <a:normAutofit/>
          </a:bodyPr>
          <a:lstStyle>
            <a:lvl1pPr>
              <a:defRPr sz="45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6829" y="174171"/>
            <a:ext cx="11778342" cy="646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62742" y="1232980"/>
            <a:ext cx="7652658" cy="4460249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2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6829" y="174171"/>
            <a:ext cx="11778342" cy="6466113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62742" y="1232980"/>
            <a:ext cx="7652658" cy="4460249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47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54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4360"/>
            <a:ext cx="2152127" cy="193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09601" y="1769196"/>
            <a:ext cx="2031999" cy="8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09600" y="3622662"/>
            <a:ext cx="6019123" cy="146525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Gotham-Book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599" y="1853466"/>
            <a:ext cx="6019123" cy="1537434"/>
          </a:xfrm>
        </p:spPr>
        <p:txBody>
          <a:bodyPr lIns="0" tIns="0" rIns="0" bIns="0" anchor="t">
            <a:normAutofit/>
          </a:bodyPr>
          <a:lstStyle>
            <a:lvl1pPr>
              <a:defRPr sz="45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313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8302" y="762000"/>
            <a:ext cx="4611278" cy="669454"/>
          </a:xfrm>
          <a:noFill/>
          <a:effectLst/>
        </p:spPr>
        <p:txBody>
          <a:bodyPr lIns="0" tIns="0" rIns="0" bIns="0" anchor="b" anchorCtr="0">
            <a:normAutofit/>
          </a:bodyPr>
          <a:lstStyle>
            <a:lvl1pPr>
              <a:defRPr sz="4500" b="0" i="0">
                <a:solidFill>
                  <a:schemeClr val="bg1"/>
                </a:solidFill>
                <a:effectLst/>
                <a:latin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753711"/>
            <a:ext cx="4613275" cy="1836297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Click here to add subtitle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7305" y="1431454"/>
            <a:ext cx="2390182" cy="169411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56822" y="6482287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045" y="762000"/>
            <a:ext cx="3805355" cy="3429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pos="576">
          <p15:clr>
            <a:srgbClr val="FBAE40"/>
          </p15:clr>
        </p15:guide>
        <p15:guide id="8" orient="horz" pos="480">
          <p15:clr>
            <a:srgbClr val="FBAE40"/>
          </p15:clr>
        </p15:guide>
        <p15:guide id="9" orient="horz" pos="39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700">
                <a:solidFill>
                  <a:schemeClr val="tx1"/>
                </a:solidFill>
                <a:latin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4855"/>
            <a:ext cx="10972800" cy="4840801"/>
          </a:xfrm>
        </p:spPr>
        <p:txBody>
          <a:bodyPr>
            <a:normAutofit/>
          </a:bodyPr>
          <a:lstStyle>
            <a:lvl1pPr>
              <a:defRPr sz="1900">
                <a:latin typeface="Gotham-Book"/>
              </a:defRPr>
            </a:lvl1pPr>
            <a:lvl2pPr>
              <a:defRPr sz="1900">
                <a:latin typeface="Gotham-Book"/>
              </a:defRPr>
            </a:lvl2pPr>
            <a:lvl3pPr>
              <a:defRPr sz="1900">
                <a:latin typeface="Gotham-Book"/>
              </a:defRPr>
            </a:lvl3pPr>
            <a:lvl4pPr>
              <a:defRPr sz="1900">
                <a:latin typeface="Gotham-Book"/>
              </a:defRPr>
            </a:lvl4pPr>
            <a:lvl5pPr>
              <a:defRPr sz="1900">
                <a:latin typeface="Gotham-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67802"/>
            <a:ext cx="2319337" cy="2089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9043975" y="3709379"/>
            <a:ext cx="6096000" cy="253912"/>
          </a:xfrm>
          <a:prstGeom prst="rect">
            <a:avLst/>
          </a:prstGeom>
        </p:spPr>
        <p:txBody>
          <a:bodyPr lIns="91406" tIns="45718" rIns="91406" bIns="45718">
            <a:spAutoFit/>
          </a:bodyPr>
          <a:lstStyle/>
          <a:p>
            <a:pPr defTabSz="609315"/>
            <a:r>
              <a:rPr lang="en-US" sz="105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380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62F863-474D-9748-BAB9-9AD7F2569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429000"/>
            <a:ext cx="4968240" cy="27813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142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8300852" y="0"/>
            <a:ext cx="38911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11283"/>
            <a:ext cx="7334993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8986" y="1211283"/>
            <a:ext cx="2913414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F5B79-8BEA-4547-B9AB-C9A665999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8300852" y="0"/>
            <a:ext cx="38911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11283"/>
            <a:ext cx="7334993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8986" y="1211283"/>
            <a:ext cx="2913414" cy="496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1pPr>
            <a:lvl2pPr marL="480268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2pPr>
            <a:lvl3pPr marL="960536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3pPr>
            <a:lvl4pPr marL="1827984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4pPr>
            <a:lvl5pPr marL="2437318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F5B79-8BEA-4547-B9AB-C9A665999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6483927" y="0"/>
            <a:ext cx="57080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1283"/>
            <a:ext cx="5410200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5818" y="1211283"/>
            <a:ext cx="4516582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929F3-0ACC-A644-A1E6-DA785078F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36822"/>
            <a:ext cx="10972800" cy="51527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391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23E5C-EC92-5546-8984-80E23CE02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1833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6601"/>
            <a:ext cx="10972800" cy="4739035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fld id="{2C2BC027-8458-FB4C-9B6E-A112A88961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15"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fld id="{8C92847C-AAF7-1D49-9013-894CF6BBD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4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890" r:id="rId2"/>
    <p:sldLayoutId id="2147483895" r:id="rId3"/>
    <p:sldLayoutId id="2147483896" r:id="rId4"/>
    <p:sldLayoutId id="2147483897" r:id="rId5"/>
    <p:sldLayoutId id="2147483900" r:id="rId6"/>
    <p:sldLayoutId id="2147483898" r:id="rId7"/>
    <p:sldLayoutId id="2147483899" r:id="rId8"/>
    <p:sldLayoutId id="2147483864" r:id="rId9"/>
    <p:sldLayoutId id="2147483867" r:id="rId10"/>
    <p:sldLayoutId id="2147483880" r:id="rId11"/>
    <p:sldLayoutId id="2147483871" r:id="rId12"/>
    <p:sldLayoutId id="2147483869" r:id="rId13"/>
    <p:sldLayoutId id="2147483875" r:id="rId14"/>
    <p:sldLayoutId id="2147483876" r:id="rId15"/>
    <p:sldLayoutId id="2147483873" r:id="rId16"/>
    <p:sldLayoutId id="2147483868" r:id="rId17"/>
    <p:sldLayoutId id="2147483865" r:id="rId18"/>
    <p:sldLayoutId id="2147483874" r:id="rId19"/>
    <p:sldLayoutId id="2147483883" r:id="rId20"/>
    <p:sldLayoutId id="2147483866" r:id="rId21"/>
    <p:sldLayoutId id="2147483870" r:id="rId22"/>
    <p:sldLayoutId id="2147483902" r:id="rId23"/>
  </p:sldLayoutIdLst>
  <p:txStyles>
    <p:titleStyle>
      <a:lvl1pPr algn="l" defTabSz="609315" rtl="0" eaLnBrk="1" latinLnBrk="0" hangingPunct="1">
        <a:spcBef>
          <a:spcPct val="0"/>
        </a:spcBef>
        <a:buNone/>
        <a:defRPr sz="3700" b="0" i="0" kern="1200">
          <a:solidFill>
            <a:schemeClr val="tx1"/>
          </a:solidFill>
          <a:latin typeface="Gotham Bold" panose="02000803030000020004" pitchFamily="2" charset="0"/>
          <a:ea typeface="+mj-ea"/>
          <a:cs typeface="Gotham Bold" panose="02000803030000020004" pitchFamily="2" charset="0"/>
        </a:defRPr>
      </a:lvl1pPr>
    </p:titleStyle>
    <p:bodyStyle>
      <a:lvl1pPr marL="342900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1pPr>
      <a:lvl2pPr marL="823168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2pPr>
      <a:lvl3pPr marL="1303436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tabLst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3pPr>
      <a:lvl4pPr marL="2170884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4pPr>
      <a:lvl5pPr marL="2780218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5pPr>
      <a:lvl6pPr marL="3351288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24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948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272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5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6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84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18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32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47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8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605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123456789@metlifeagency.ne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XXXXX@metlifeagency.ne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Bold" panose="02000803030000020004" pitchFamily="2" charset="0"/>
              </a:rPr>
              <a:t>MetLife Calendar</a:t>
            </a:r>
            <a:br>
              <a:rPr lang="en-US" dirty="0">
                <a:latin typeface="Gotham Bold" panose="02000803030000020004" pitchFamily="2" charset="0"/>
              </a:rPr>
            </a:br>
            <a:r>
              <a:rPr lang="en-US" dirty="0">
                <a:latin typeface="Gotham Bold" panose="02000803030000020004" pitchFamily="2" charset="0"/>
              </a:rPr>
              <a:t>AL/UM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76783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065818" y="1211283"/>
            <a:ext cx="4932894" cy="496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dirty="0"/>
              <a:t>If you become an agent with MetLife, you'll make a commitment to the Company, but the Company will also make a commitment to you. With MetLife, you embark on a lifetime of learning and professional development through comprehensive training in insurance and protection services.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dirty="0">
                <a:cs typeface="+mn-cs"/>
              </a:rPr>
              <a:t>Write to me and I will tell you how to start working in my team with MetLife.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>
              <a:cs typeface="+mn-cs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pl-PL" dirty="0">
              <a:cs typeface="+mn-cs"/>
            </a:endParaRP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1</a:t>
            </a:r>
            <a:endParaRPr lang="en-US" dirty="0">
              <a:highlight>
                <a:srgbClr val="E41E2B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05276"/>
            <a:ext cx="4354286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Embark on a lifetime of learning and professional development</a:t>
            </a:r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770DAFA-5FF7-423E-98E3-E304AE9C7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0" y="1205276"/>
            <a:ext cx="4739626" cy="47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6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>
                <a:cs typeface="+mn-cs"/>
              </a:rPr>
              <a:t>We are recruiting Insurance agents!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cs"/>
              </a:rPr>
              <a:t>For those interested to join our dynamic team at [Agency Name] with MetLife, have an entrepreneurial mindset and fit the below criteria, please send us your resume to </a:t>
            </a:r>
            <a:r>
              <a:rPr lang="en-US" dirty="0"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123456789@metlifeagency.net</a:t>
            </a:r>
            <a:endParaRPr lang="en-US" dirty="0">
              <a:cs typeface="+mn-cs"/>
            </a:endParaRPr>
          </a:p>
          <a:p>
            <a:pPr algn="l"/>
            <a:endParaRPr lang="en-US" dirty="0">
              <a:cs typeface="+mn-cs"/>
            </a:endParaRPr>
          </a:p>
          <a:p>
            <a:r>
              <a:rPr lang="en-US" dirty="0">
                <a:cs typeface="+mn-cs"/>
              </a:rPr>
              <a:t>Education Level: Bachelor Degree</a:t>
            </a:r>
          </a:p>
          <a:p>
            <a:r>
              <a:rPr lang="en-US" dirty="0">
                <a:cs typeface="+mn-cs"/>
              </a:rPr>
              <a:t>Excellent communication skills</a:t>
            </a:r>
          </a:p>
          <a:p>
            <a:r>
              <a:rPr lang="en-US" dirty="0">
                <a:cs typeface="+mn-cs"/>
              </a:rPr>
              <a:t>Display good analytical skills </a:t>
            </a:r>
          </a:p>
          <a:p>
            <a:r>
              <a:rPr lang="en-US" dirty="0">
                <a:cs typeface="+mn-cs"/>
              </a:rPr>
              <a:t>Provide excellent customer service</a:t>
            </a:r>
          </a:p>
          <a:p>
            <a:r>
              <a:rPr lang="en-US" dirty="0">
                <a:cs typeface="+mn-cs"/>
              </a:rPr>
              <a:t>Possess excellent interpersonal skills</a:t>
            </a:r>
          </a:p>
          <a:p>
            <a:r>
              <a:rPr lang="en-US" dirty="0">
                <a:cs typeface="+mn-cs"/>
              </a:rPr>
              <a:t>Highly motivated and Goal oriented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+mn-cs"/>
              </a:rPr>
              <a:t>DM me to tell you more about the world of MetLife insurance agents!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93504"/>
            <a:ext cx="10972800" cy="477122"/>
          </a:xfrm>
        </p:spPr>
        <p:txBody>
          <a:bodyPr/>
          <a:lstStyle/>
          <a:p>
            <a:r>
              <a:rPr lang="en-US" dirty="0"/>
              <a:t>Post 2 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1" y="1205276"/>
            <a:ext cx="4516582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Are you looking for a job?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We’re hiring Insurance agents</a:t>
            </a:r>
          </a:p>
        </p:txBody>
      </p:sp>
      <p:pic>
        <p:nvPicPr>
          <p:cNvPr id="3" name="Picture 2" descr="A group of people sitting at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D84B42AC-39D3-7CBA-DAD9-143EEF81E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2" y="1134198"/>
            <a:ext cx="5037722" cy="50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you set your goals for 2023? </a:t>
            </a:r>
          </a:p>
          <a:p>
            <a:pPr marL="0" indent="0">
              <a:buNone/>
            </a:pPr>
            <a:r>
              <a:rPr lang="en-US" dirty="0"/>
              <a:t>Share your 2023 goals with us in the comments section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3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05276"/>
            <a:ext cx="4876800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algn="l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“Goal setting is the secret to a compelling future.” — Tony Robbins</a:t>
            </a:r>
          </a:p>
        </p:txBody>
      </p:sp>
      <p:pic>
        <p:nvPicPr>
          <p:cNvPr id="3" name="Picture 2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10F102BF-1578-FB5B-8EAB-0E7B45D35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2" y="1151488"/>
            <a:ext cx="4960715" cy="49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We’re now looking for Sales Team Leader to join our dynamic team at [Agency Name] with MetLife.</a:t>
            </a:r>
          </a:p>
          <a:p>
            <a:pPr marL="0" indent="0">
              <a:buNone/>
            </a:pPr>
            <a:r>
              <a:rPr lang="en-US" u="sng" dirty="0"/>
              <a:t>Key responsibilities: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Keep Informed of New Products and Services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Recruit, Train, and Coach the Sales Team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Set Sales Targets and Motivate Sales Team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Prepare Sales Reports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Requirements</a:t>
            </a:r>
            <a:r>
              <a:rPr lang="en-US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28-40 years old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University Graduates with Official Lebanese Baccalaureate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Minimum 5 years of experience in Sales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Minimum 2 years managerial experience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Highly motivated and Goal oriented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E-mail your CV to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XXXXX@metlifeagency.net</a:t>
            </a:r>
            <a:r>
              <a:rPr lang="en-US" dirty="0"/>
              <a:t> to be considered for the selection process or message me on LinkedIn</a:t>
            </a:r>
          </a:p>
          <a:p>
            <a:pPr marL="0" indent="0">
              <a:buNone/>
            </a:pPr>
            <a:r>
              <a:rPr lang="en-US" dirty="0"/>
              <a:t>Closing date for accepting applications is XXX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4 </a:t>
            </a:r>
            <a:r>
              <a:rPr lang="en-US" dirty="0">
                <a:highlight>
                  <a:srgbClr val="FFFF00"/>
                </a:highlight>
              </a:rPr>
              <a:t>(PAL)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11283"/>
            <a:ext cx="4517571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A new goal for the new year!</a:t>
            </a: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Apply for the Sales Team Leader’s position now</a:t>
            </a:r>
          </a:p>
          <a:p>
            <a:pPr algn="l"/>
            <a:endParaRPr lang="en-US" sz="1200" b="0" i="0" dirty="0">
              <a:solidFill>
                <a:srgbClr val="363636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Picture 2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6BF6E2E9-1569-A142-9D82-BB2E94B70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81777"/>
            <a:ext cx="5147544" cy="51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76744" y="949673"/>
            <a:ext cx="4516582" cy="4965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>
              <a:latin typeface="Gotham-Book" panose="02000604040000020004" pitchFamily="50" charset="0"/>
            </a:endParaRPr>
          </a:p>
          <a:p>
            <a:pPr marL="0" indent="0" algn="l">
              <a:buNone/>
            </a:pPr>
            <a:r>
              <a:rPr lang="en-US" dirty="0">
                <a:cs typeface="+mn-cs"/>
              </a:rPr>
              <a:t>May your heart and home be filled with all the joys the festive season brings. Merry Christmas! </a:t>
            </a:r>
          </a:p>
          <a:p>
            <a:pPr marL="0" indent="0" algn="l">
              <a:buNone/>
            </a:pPr>
            <a:endParaRPr lang="en-US" dirty="0">
              <a:cs typeface="+mn-cs"/>
            </a:endParaRPr>
          </a:p>
          <a:p>
            <a:pPr marL="0" indent="0" algn="l">
              <a:buNone/>
            </a:pPr>
            <a:r>
              <a:rPr lang="en-US" dirty="0">
                <a:cs typeface="+mn-cs"/>
              </a:rPr>
              <a:t>#MerryChristmas #HolidaySeason #Christmas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5   </a:t>
            </a:r>
            <a:endParaRPr lang="en-US" dirty="0">
              <a:highlight>
                <a:srgbClr val="E41E2B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495724"/>
            <a:ext cx="4501243" cy="4396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Best wishes for a joyous Holiday filled with love, happiness and prosperity! 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B58DB7D-ACE8-F02B-6DE3-4F0826588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3305"/>
            <a:ext cx="4894730" cy="48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6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May the New Year bring you and your loved ones, happiness, peace, and prosperity. Wishing you a joyous 2023!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#HappyNewYear #NewYear2023 #HolidaySeason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6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11283"/>
            <a:ext cx="4517571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Happy New Year! Here's to living life to the fullest in 2023... and every year after that</a:t>
            </a:r>
          </a:p>
        </p:txBody>
      </p:sp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D64935C-0A11-376D-13B9-B05664A68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7269"/>
            <a:ext cx="5034655" cy="50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86977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ornInteractiv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D9"/>
      </a:accent1>
      <a:accent2>
        <a:srgbClr val="D9025F"/>
      </a:accent2>
      <a:accent3>
        <a:srgbClr val="7DB927"/>
      </a:accent3>
      <a:accent4>
        <a:srgbClr val="9E9B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AAAE1C7A0A246A41C8217AA12718C" ma:contentTypeVersion="14" ma:contentTypeDescription="Create a new document." ma:contentTypeScope="" ma:versionID="679b0aff062d0c95e113cde187cb7dd4">
  <xsd:schema xmlns:xsd="http://www.w3.org/2001/XMLSchema" xmlns:xs="http://www.w3.org/2001/XMLSchema" xmlns:p="http://schemas.microsoft.com/office/2006/metadata/properties" xmlns:ns3="d2bcc9ad-2da9-498f-b259-60e38aaf56ef" xmlns:ns4="09026289-c3f6-42aa-bd36-6c35e92603cf" targetNamespace="http://schemas.microsoft.com/office/2006/metadata/properties" ma:root="true" ma:fieldsID="9d9b9c197fff3665b952aae3b6e970f9" ns3:_="" ns4:_="">
    <xsd:import namespace="d2bcc9ad-2da9-498f-b259-60e38aaf56ef"/>
    <xsd:import namespace="09026289-c3f6-42aa-bd36-6c35e92603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cc9ad-2da9-498f-b259-60e38aaf56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26289-c3f6-42aa-bd36-6c35e9260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CEF120-4566-4D25-98D9-65474E42EA3D}">
  <ds:schemaRefs>
    <ds:schemaRef ds:uri="http://purl.org/dc/terms/"/>
    <ds:schemaRef ds:uri="09026289-c3f6-42aa-bd36-6c35e92603cf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2bcc9ad-2da9-498f-b259-60e38aaf56e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3CC5ADB-7FB0-46BD-9725-69EE204CB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cc9ad-2da9-498f-b259-60e38aaf56ef"/>
    <ds:schemaRef ds:uri="09026289-c3f6-42aa-bd36-6c35e9260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D0B9F7-1882-4834-80FC-2D4631266B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7699</TotalTime>
  <Words>503</Words>
  <Application>Microsoft Office PowerPoint</Application>
  <PresentationFormat>Widescreen</PresentationFormat>
  <Paragraphs>98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Gotham Bold</vt:lpstr>
      <vt:lpstr>Gotham-Bold</vt:lpstr>
      <vt:lpstr>Gotham-Book</vt:lpstr>
      <vt:lpstr>Gotham-Light</vt:lpstr>
      <vt:lpstr>Gotham-MediumItalic</vt:lpstr>
      <vt:lpstr>Montserrat</vt:lpstr>
      <vt:lpstr>Museo 300</vt:lpstr>
      <vt:lpstr>Symbol</vt:lpstr>
      <vt:lpstr>Custom Design</vt:lpstr>
      <vt:lpstr>MetLife Calendar AL/UM </vt:lpstr>
      <vt:lpstr>Post 1</vt:lpstr>
      <vt:lpstr>Post 2  </vt:lpstr>
      <vt:lpstr>Post 3 </vt:lpstr>
      <vt:lpstr>Post 4 (PAL)</vt:lpstr>
      <vt:lpstr>Post 5   </vt:lpstr>
      <vt:lpstr>Post 6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 KEY COMPONENT IN YOUR DIGITAL TRANSFORMATION JOURNEY</dc:title>
  <dc:creator>Haytham A. Sawma</dc:creator>
  <cp:lastModifiedBy>Beckdash, Hiba</cp:lastModifiedBy>
  <cp:revision>285</cp:revision>
  <dcterms:created xsi:type="dcterms:W3CDTF">2021-01-15T13:11:26Z</dcterms:created>
  <dcterms:modified xsi:type="dcterms:W3CDTF">2022-11-30T08:25:42Z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0x010100F23AAAE1C7A0A246A41C8217AA12718C</vt:lpwstr>
  </property>
</Properties>
</file>