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601723"/>
            <a:ext cx="4135754" cy="392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9595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7304" y="5078893"/>
            <a:ext cx="2390775" cy="169545"/>
          </a:xfrm>
          <a:custGeom>
            <a:avLst/>
            <a:gdLst/>
            <a:ahLst/>
            <a:cxnLst/>
            <a:rect l="l" t="t" r="r" b="b"/>
            <a:pathLst>
              <a:path w="2390775" h="169545">
                <a:moveTo>
                  <a:pt x="2390181" y="0"/>
                </a:moveTo>
                <a:lnTo>
                  <a:pt x="0" y="0"/>
                </a:lnTo>
                <a:lnTo>
                  <a:pt x="0" y="169411"/>
                </a:lnTo>
                <a:lnTo>
                  <a:pt x="2390181" y="169411"/>
                </a:lnTo>
                <a:lnTo>
                  <a:pt x="2390181" y="0"/>
                </a:lnTo>
                <a:close/>
              </a:path>
            </a:pathLst>
          </a:custGeom>
          <a:solidFill>
            <a:srgbClr val="00A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83926" y="0"/>
            <a:ext cx="5708650" cy="6858000"/>
          </a:xfrm>
          <a:custGeom>
            <a:avLst/>
            <a:gdLst/>
            <a:ahLst/>
            <a:cxnLst/>
            <a:rect l="l" t="t" r="r" b="b"/>
            <a:pathLst>
              <a:path w="5708650" h="6858000">
                <a:moveTo>
                  <a:pt x="5708073" y="0"/>
                </a:moveTo>
                <a:lnTo>
                  <a:pt x="0" y="0"/>
                </a:lnTo>
                <a:lnTo>
                  <a:pt x="0" y="6857999"/>
                </a:lnTo>
                <a:lnTo>
                  <a:pt x="5708073" y="6857999"/>
                </a:lnTo>
                <a:lnTo>
                  <a:pt x="570807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" y="6419754"/>
            <a:ext cx="2152126" cy="177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900" y="468883"/>
            <a:ext cx="41376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205275"/>
            <a:ext cx="4876800" cy="4799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66410" y="6478015"/>
            <a:ext cx="15347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123456789@metlifeagency.net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123456789@metlifeagency.ne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401" y="6469888"/>
            <a:ext cx="2109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©</a:t>
            </a:r>
            <a:r>
              <a:rPr sz="700" spc="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Born</a:t>
            </a:r>
            <a:r>
              <a:rPr sz="700" spc="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Interactive,</a:t>
            </a:r>
            <a:r>
              <a:rPr sz="700" spc="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Proprietary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Lucida Sans"/>
                <a:cs typeface="Lucida Sans"/>
              </a:rPr>
              <a:t>Confidential</a:t>
            </a:r>
            <a:endParaRPr sz="700">
              <a:latin typeface="Lucida Sans"/>
              <a:cs typeface="Lucida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772745"/>
            <a:ext cx="4615180" cy="3804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5601" y="3783583"/>
            <a:ext cx="4973955" cy="128143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1005"/>
              </a:spcBef>
            </a:pPr>
            <a:r>
              <a:rPr sz="4500" spc="215" dirty="0">
                <a:solidFill>
                  <a:srgbClr val="FFFFFF"/>
                </a:solidFill>
              </a:rPr>
              <a:t>MetLife</a:t>
            </a:r>
            <a:r>
              <a:rPr sz="4500" spc="110" dirty="0">
                <a:solidFill>
                  <a:srgbClr val="FFFFFF"/>
                </a:solidFill>
              </a:rPr>
              <a:t> </a:t>
            </a:r>
            <a:r>
              <a:rPr sz="4500" spc="-10" dirty="0">
                <a:solidFill>
                  <a:srgbClr val="FFFFFF"/>
                </a:solidFill>
              </a:rPr>
              <a:t>Calendar </a:t>
            </a:r>
            <a:r>
              <a:rPr sz="4500" spc="320" dirty="0">
                <a:solidFill>
                  <a:srgbClr val="FFFFFF"/>
                </a:solidFill>
              </a:rPr>
              <a:t>AL/UM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889401" y="5481828"/>
            <a:ext cx="1200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August,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2022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2080260"/>
            <a:ext cx="4626610" cy="1644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Do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feel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like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your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mission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life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is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help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others?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As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MetLife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Agent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can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dedicate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their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life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improving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others!</a:t>
            </a:r>
            <a:endParaRPr lang="en-US" sz="1400" spc="-10" dirty="0">
              <a:solidFill>
                <a:srgbClr val="595959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US" sz="1400" spc="-10" dirty="0">
              <a:solidFill>
                <a:srgbClr val="595959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What</a:t>
            </a:r>
            <a:r>
              <a:rPr lang="en-US"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spc="-40" dirty="0">
                <a:solidFill>
                  <a:srgbClr val="595959"/>
                </a:solidFill>
                <a:latin typeface="Verdana"/>
                <a:cs typeface="Verdana"/>
              </a:rPr>
              <a:t>are</a:t>
            </a:r>
            <a:r>
              <a:rPr lang="en-US"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lang="en-US"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waiting</a:t>
            </a:r>
            <a:r>
              <a:rPr lang="en-US"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for?</a:t>
            </a:r>
            <a:r>
              <a:rPr lang="en-US"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DM</a:t>
            </a:r>
            <a:r>
              <a:rPr lang="en-US"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me</a:t>
            </a:r>
            <a:r>
              <a:rPr lang="en-US"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lang="en-US"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spc="-10" dirty="0">
                <a:solidFill>
                  <a:srgbClr val="595959"/>
                </a:solidFill>
                <a:latin typeface="Verdana"/>
                <a:cs typeface="Verdana"/>
              </a:rPr>
              <a:t>tell</a:t>
            </a:r>
            <a:r>
              <a:rPr lang="en-US"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lang="en-US"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spc="-20" dirty="0">
                <a:solidFill>
                  <a:srgbClr val="595959"/>
                </a:solidFill>
                <a:latin typeface="Verdana"/>
                <a:cs typeface="Verdana"/>
              </a:rPr>
              <a:t>more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about</a:t>
            </a:r>
            <a:r>
              <a:rPr lang="en-US"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lang="en-US"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world</a:t>
            </a:r>
            <a:r>
              <a:rPr lang="en-US"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of</a:t>
            </a:r>
            <a:r>
              <a:rPr lang="en-US"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Verdana"/>
                <a:cs typeface="Verdana"/>
              </a:rPr>
              <a:t>MetLife</a:t>
            </a:r>
            <a:r>
              <a:rPr lang="en-US"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spc="-30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lang="en-US"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US" sz="1400" spc="-10" dirty="0">
                <a:solidFill>
                  <a:srgbClr val="595959"/>
                </a:solidFill>
                <a:latin typeface="Verdana"/>
                <a:cs typeface="Verdana"/>
              </a:rPr>
              <a:t>agents!</a:t>
            </a:r>
            <a:endParaRPr lang="en-US" sz="1400" dirty="0">
              <a:latin typeface="Verdana"/>
              <a:cs typeface="Verdana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-390" dirty="0"/>
              <a:t>1</a:t>
            </a:r>
          </a:p>
        </p:txBody>
      </p:sp>
      <p:sp>
        <p:nvSpPr>
          <p:cNvPr id="6" name="object 6"/>
          <p:cNvSpPr/>
          <p:nvPr/>
        </p:nvSpPr>
        <p:spPr>
          <a:xfrm>
            <a:off x="609600" y="1205275"/>
            <a:ext cx="4354830" cy="4799330"/>
          </a:xfrm>
          <a:custGeom>
            <a:avLst/>
            <a:gdLst/>
            <a:ahLst/>
            <a:cxnLst/>
            <a:rect l="l" t="t" r="r" b="b"/>
            <a:pathLst>
              <a:path w="4354830" h="4799330">
                <a:moveTo>
                  <a:pt x="4354286" y="0"/>
                </a:moveTo>
                <a:lnTo>
                  <a:pt x="0" y="0"/>
                </a:lnTo>
                <a:lnTo>
                  <a:pt x="0" y="4799288"/>
                </a:lnTo>
                <a:lnTo>
                  <a:pt x="4354286" y="4799288"/>
                </a:lnTo>
                <a:lnTo>
                  <a:pt x="435428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935" y="1233757"/>
            <a:ext cx="4761306" cy="477084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1766315"/>
            <a:ext cx="4158615" cy="159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19050" algn="just">
              <a:lnSpc>
                <a:spcPct val="99000"/>
              </a:lnSpc>
              <a:spcBef>
                <a:spcPts val="114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Lots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opportunities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come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knocking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if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we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are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receptive.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trick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is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recognize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them.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Then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have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decide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whether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or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not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open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the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door.</a:t>
            </a:r>
            <a:endParaRPr sz="1400" dirty="0">
              <a:latin typeface="Verdana"/>
              <a:cs typeface="Verdana"/>
            </a:endParaRPr>
          </a:p>
          <a:p>
            <a:pPr marL="12700" marR="5080" algn="just">
              <a:lnSpc>
                <a:spcPct val="101400"/>
              </a:lnSpc>
              <a:spcBef>
                <a:spcPts val="290"/>
              </a:spcBef>
            </a:pP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Create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your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own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opportunity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now,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join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MetLife,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become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an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agent.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10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For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more</a:t>
            </a:r>
            <a:r>
              <a:rPr sz="1400" spc="-1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information,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contact</a:t>
            </a:r>
            <a:r>
              <a:rPr sz="1400" spc="-1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me.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95" dirty="0"/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1205275"/>
            <a:ext cx="4876800" cy="1962076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346" y="1230297"/>
            <a:ext cx="4761307" cy="47708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6376" y="1159764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6376" y="1845564"/>
            <a:ext cx="4194810" cy="1333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Growing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profession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choice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is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essential.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Learn</a:t>
            </a:r>
            <a:r>
              <a:rPr sz="1400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how,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at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MetLife,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value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our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Insurance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Agents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give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them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opportunities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they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deserve.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DM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me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find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out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more!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80" dirty="0"/>
              <a:t>3</a:t>
            </a:r>
          </a:p>
        </p:txBody>
      </p:sp>
      <p:sp>
        <p:nvSpPr>
          <p:cNvPr id="5" name="object 5"/>
          <p:cNvSpPr/>
          <p:nvPr/>
        </p:nvSpPr>
        <p:spPr>
          <a:xfrm>
            <a:off x="609600" y="1211282"/>
            <a:ext cx="4613910" cy="4618990"/>
          </a:xfrm>
          <a:custGeom>
            <a:avLst/>
            <a:gdLst/>
            <a:ahLst/>
            <a:cxnLst/>
            <a:rect l="l" t="t" r="r" b="b"/>
            <a:pathLst>
              <a:path w="4613910" h="4618990">
                <a:moveTo>
                  <a:pt x="4613798" y="0"/>
                </a:moveTo>
                <a:lnTo>
                  <a:pt x="0" y="0"/>
                </a:lnTo>
                <a:lnTo>
                  <a:pt x="0" y="4618416"/>
                </a:lnTo>
                <a:lnTo>
                  <a:pt x="4613798" y="4618416"/>
                </a:lnTo>
                <a:lnTo>
                  <a:pt x="461379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900" y="1159764"/>
            <a:ext cx="4761307" cy="477084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2019300"/>
            <a:ext cx="4354195" cy="279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We’re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recruiting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agents!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Verdana"/>
              <a:cs typeface="Verdana"/>
            </a:endParaRPr>
          </a:p>
          <a:p>
            <a:pPr marL="12700" marR="5080">
              <a:lnSpc>
                <a:spcPct val="99000"/>
              </a:lnSpc>
            </a:pP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We’re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looking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for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all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skills/traits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mentioned.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We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are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also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looking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for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drive,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ambition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and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purpose!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Are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ready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become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an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agent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with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MetLife?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Verdana"/>
              <a:cs typeface="Verdana"/>
            </a:endParaRPr>
          </a:p>
          <a:p>
            <a:pPr marL="12700" marR="172085">
              <a:lnSpc>
                <a:spcPct val="97900"/>
              </a:lnSpc>
              <a:spcBef>
                <a:spcPts val="5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We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offer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attractive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remuneration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packages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and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commission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with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career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growth,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learning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and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development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for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successful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candidates.</a:t>
            </a:r>
            <a:endParaRPr sz="1400" dirty="0">
              <a:latin typeface="Verdana"/>
              <a:cs typeface="Verdana"/>
            </a:endParaRPr>
          </a:p>
          <a:p>
            <a:pPr marL="12700" marR="208915">
              <a:lnSpc>
                <a:spcPts val="1580"/>
              </a:lnSpc>
              <a:spcBef>
                <a:spcPts val="565"/>
              </a:spcBef>
            </a:pP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Interested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?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Apply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by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sending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an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email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to </a:t>
            </a:r>
            <a:r>
              <a:rPr sz="1400" u="sng" spc="-4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Verdana"/>
                <a:cs typeface="Verdana"/>
                <a:hlinkClick r:id="rId2"/>
              </a:rPr>
              <a:t>123456789@metlifeagency.net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or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 message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me.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-10" dirty="0"/>
              <a:t> </a:t>
            </a:r>
            <a:r>
              <a:rPr spc="305" dirty="0"/>
              <a:t>4</a:t>
            </a:r>
            <a:r>
              <a:rPr spc="-10" dirty="0"/>
              <a:t> (</a:t>
            </a:r>
            <a:r>
              <a:rPr dirty="0"/>
              <a:t>a</a:t>
            </a:r>
            <a:r>
              <a:rPr spc="-5" dirty="0"/>
              <a:t> </a:t>
            </a:r>
            <a:r>
              <a:rPr spc="40" dirty="0"/>
              <a:t>video)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98" y="1130317"/>
            <a:ext cx="4571340" cy="459736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1979676"/>
            <a:ext cx="3878579" cy="197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79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industry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has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lot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of possibilities.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agents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serve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as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the ultimate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link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between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insurance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business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individual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investor.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As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an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agent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for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MetLife,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may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reap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several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financial,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social,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personal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rewards.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Verdana"/>
              <a:cs typeface="Verdana"/>
            </a:endParaRPr>
          </a:p>
          <a:p>
            <a:pPr marL="12700" marR="5080">
              <a:lnSpc>
                <a:spcPct val="101400"/>
              </a:lnSpc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Do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want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part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that?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Send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us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a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message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so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we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can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talk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about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it.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110" dirty="0"/>
              <a:t>5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269" y="1182843"/>
            <a:ext cx="4761307" cy="482772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5449" y="982979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5449" y="1476756"/>
            <a:ext cx="4161154" cy="171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769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position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an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agent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includes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many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fields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offers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various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learning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curves.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good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news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is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that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we’re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hiring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insurance agents!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98600"/>
              </a:lnSpc>
              <a:spcBef>
                <a:spcPts val="1125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Join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our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dynamic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team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at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[Agency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Name]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with MetLife,</a:t>
            </a:r>
            <a:r>
              <a:rPr sz="1400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please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send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us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your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resume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to </a:t>
            </a:r>
            <a:r>
              <a:rPr sz="14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Verdana"/>
                <a:cs typeface="Verdana"/>
                <a:hlinkClick r:id="rId2"/>
              </a:rPr>
              <a:t>123456789@metlifeagency.net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190" dirty="0"/>
              <a:t>6</a:t>
            </a:r>
          </a:p>
        </p:txBody>
      </p:sp>
      <p:sp>
        <p:nvSpPr>
          <p:cNvPr id="5" name="object 5"/>
          <p:cNvSpPr/>
          <p:nvPr/>
        </p:nvSpPr>
        <p:spPr>
          <a:xfrm>
            <a:off x="609600" y="1518555"/>
            <a:ext cx="4501515" cy="4397375"/>
          </a:xfrm>
          <a:custGeom>
            <a:avLst/>
            <a:gdLst/>
            <a:ahLst/>
            <a:cxnLst/>
            <a:rect l="l" t="t" r="r" b="b"/>
            <a:pathLst>
              <a:path w="4501515" h="4397375">
                <a:moveTo>
                  <a:pt x="4501243" y="0"/>
                </a:moveTo>
                <a:lnTo>
                  <a:pt x="0" y="0"/>
                </a:lnTo>
                <a:lnTo>
                  <a:pt x="0" y="4396797"/>
                </a:lnTo>
                <a:lnTo>
                  <a:pt x="4501243" y="4396797"/>
                </a:lnTo>
                <a:lnTo>
                  <a:pt x="45012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900" y="1518555"/>
            <a:ext cx="4761307" cy="477084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1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7304" y="1431453"/>
            <a:ext cx="2390775" cy="169545"/>
          </a:xfrm>
          <a:custGeom>
            <a:avLst/>
            <a:gdLst/>
            <a:ahLst/>
            <a:cxnLst/>
            <a:rect l="l" t="t" r="r" b="b"/>
            <a:pathLst>
              <a:path w="2390775" h="169544">
                <a:moveTo>
                  <a:pt x="2390181" y="0"/>
                </a:moveTo>
                <a:lnTo>
                  <a:pt x="0" y="0"/>
                </a:lnTo>
                <a:lnTo>
                  <a:pt x="0" y="169411"/>
                </a:lnTo>
                <a:lnTo>
                  <a:pt x="2390181" y="169411"/>
                </a:lnTo>
                <a:lnTo>
                  <a:pt x="2390181" y="0"/>
                </a:lnTo>
                <a:close/>
              </a:path>
            </a:pathLst>
          </a:custGeom>
          <a:solidFill>
            <a:srgbClr val="00A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44121" y="6469888"/>
            <a:ext cx="2109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©</a:t>
            </a:r>
            <a:r>
              <a:rPr sz="700" spc="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Born</a:t>
            </a:r>
            <a:r>
              <a:rPr sz="700" spc="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Interactive,</a:t>
            </a:r>
            <a:r>
              <a:rPr sz="700" spc="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Proprietary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Lucida Sans"/>
                <a:cs typeface="Lucida Sans"/>
              </a:rPr>
              <a:t>Confidential</a:t>
            </a:r>
            <a:endParaRPr sz="700">
              <a:latin typeface="Lucida Sans"/>
              <a:cs typeface="Lucida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7044" y="762000"/>
            <a:ext cx="3805354" cy="3429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601" y="768096"/>
            <a:ext cx="27666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9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4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392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Lucida Sans</vt:lpstr>
      <vt:lpstr>Times New Roman</vt:lpstr>
      <vt:lpstr>Verdana</vt:lpstr>
      <vt:lpstr>Office Theme</vt:lpstr>
      <vt:lpstr>MetLife Calendar AL/UM</vt:lpstr>
      <vt:lpstr>Post 1</vt:lpstr>
      <vt:lpstr>Post 2</vt:lpstr>
      <vt:lpstr>Post 3</vt:lpstr>
      <vt:lpstr>Post 4 (a video)</vt:lpstr>
      <vt:lpstr>Post 5</vt:lpstr>
      <vt:lpstr>Post 6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MetLife Calendar AL/UM</dc:title>
  <cp:lastModifiedBy>Beckdash, Hiba</cp:lastModifiedBy>
  <cp:revision>1</cp:revision>
  <dcterms:created xsi:type="dcterms:W3CDTF">2022-08-02T11:31:26Z</dcterms:created>
  <dcterms:modified xsi:type="dcterms:W3CDTF">2022-08-02T11:33:51Z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2022-08-01T00:00:00Z</vt:filetime>
  </property>
  <property fmtid="{D5CDD505-2E9C-101B-9397-08002B2CF9AE}" pid="3" name="LastSaved">
    <vt:filetime>2022-08-02T00:00:00Z</vt:filetime>
  </property>
  <property fmtid="{D5CDD505-2E9C-101B-9397-08002B2CF9AE}" pid="4" name="Producer">
    <vt:lpwstr>macOS Version 10.16 (Build 20G224) Quartz PDFContext</vt:lpwstr>
  </property>
</Properties>
</file>